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8" r:id="rId1"/>
    <p:sldMasterId id="2147483695" r:id="rId2"/>
    <p:sldMasterId id="2147483719" r:id="rId3"/>
    <p:sldMasterId id="2147483728" r:id="rId4"/>
    <p:sldMasterId id="2147483755" r:id="rId5"/>
    <p:sldMasterId id="2147483780" r:id="rId6"/>
    <p:sldMasterId id="2147483798" r:id="rId7"/>
  </p:sldMasterIdLst>
  <p:notesMasterIdLst>
    <p:notesMasterId r:id="rId70"/>
  </p:notesMasterIdLst>
  <p:sldIdLst>
    <p:sldId id="262" r:id="rId8"/>
    <p:sldId id="448" r:id="rId9"/>
    <p:sldId id="449" r:id="rId10"/>
    <p:sldId id="562" r:id="rId11"/>
    <p:sldId id="564" r:id="rId12"/>
    <p:sldId id="450" r:id="rId13"/>
    <p:sldId id="451" r:id="rId14"/>
    <p:sldId id="452" r:id="rId15"/>
    <p:sldId id="503" r:id="rId16"/>
    <p:sldId id="453" r:id="rId17"/>
    <p:sldId id="505" r:id="rId18"/>
    <p:sldId id="506" r:id="rId19"/>
    <p:sldId id="508" r:id="rId20"/>
    <p:sldId id="455" r:id="rId21"/>
    <p:sldId id="454" r:id="rId22"/>
    <p:sldId id="460" r:id="rId23"/>
    <p:sldId id="463" r:id="rId24"/>
    <p:sldId id="464" r:id="rId25"/>
    <p:sldId id="507" r:id="rId26"/>
    <p:sldId id="504" r:id="rId27"/>
    <p:sldId id="465" r:id="rId28"/>
    <p:sldId id="466" r:id="rId29"/>
    <p:sldId id="467" r:id="rId30"/>
    <p:sldId id="468" r:id="rId31"/>
    <p:sldId id="510" r:id="rId32"/>
    <p:sldId id="512" r:id="rId33"/>
    <p:sldId id="502" r:id="rId34"/>
    <p:sldId id="509" r:id="rId35"/>
    <p:sldId id="470" r:id="rId36"/>
    <p:sldId id="551" r:id="rId37"/>
    <p:sldId id="474" r:id="rId38"/>
    <p:sldId id="475" r:id="rId39"/>
    <p:sldId id="554" r:id="rId40"/>
    <p:sldId id="488" r:id="rId41"/>
    <p:sldId id="501" r:id="rId42"/>
    <p:sldId id="490" r:id="rId43"/>
    <p:sldId id="476" r:id="rId44"/>
    <p:sldId id="497" r:id="rId45"/>
    <p:sldId id="498" r:id="rId46"/>
    <p:sldId id="555" r:id="rId47"/>
    <p:sldId id="480" r:id="rId48"/>
    <p:sldId id="552" r:id="rId49"/>
    <p:sldId id="471" r:id="rId50"/>
    <p:sldId id="566" r:id="rId51"/>
    <p:sldId id="513" r:id="rId52"/>
    <p:sldId id="565" r:id="rId53"/>
    <p:sldId id="547" r:id="rId54"/>
    <p:sldId id="553" r:id="rId55"/>
    <p:sldId id="549" r:id="rId56"/>
    <p:sldId id="550" r:id="rId57"/>
    <p:sldId id="478" r:id="rId58"/>
    <p:sldId id="477" r:id="rId59"/>
    <p:sldId id="491" r:id="rId60"/>
    <p:sldId id="500" r:id="rId61"/>
    <p:sldId id="273" r:id="rId62"/>
    <p:sldId id="447" r:id="rId63"/>
    <p:sldId id="469" r:id="rId64"/>
    <p:sldId id="558" r:id="rId65"/>
    <p:sldId id="559" r:id="rId66"/>
    <p:sldId id="560" r:id="rId67"/>
    <p:sldId id="561" r:id="rId68"/>
    <p:sldId id="530"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mbria" panose="02040503050406030204" pitchFamily="18" charset="0"/>
      <p:regular r:id="rId75"/>
      <p:bold r:id="rId76"/>
      <p:italic r:id="rId77"/>
      <p:boldItalic r:id="rId78"/>
    </p:embeddedFont>
    <p:embeddedFont>
      <p:font typeface="Cambria Math" panose="02040503050406030204" pitchFamily="18" charset="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AA79F-5636-497D-A542-5529A21D42FD}" v="26" dt="2022-05-25T19:23:16.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7" d="100"/>
          <a:sy n="107" d="100"/>
        </p:scale>
        <p:origin x="750" y="102"/>
      </p:cViewPr>
      <p:guideLst/>
    </p:cSldViewPr>
  </p:slideViewPr>
  <p:notesTextViewPr>
    <p:cViewPr>
      <p:scale>
        <a:sx n="3" d="2"/>
        <a:sy n="3" d="2"/>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microsoft.com/office/2016/11/relationships/changesInfo" Target="changesInfos/changesInfo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7.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2.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6.fntdata"/><Relationship Id="rId7" Type="http://schemas.openxmlformats.org/officeDocument/2006/relationships/slideMaster" Target="slideMasters/slideMaster7.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5ACB947F-BC5A-40E8-A4C6-3B82A078D534}"/>
    <pc:docChg chg="undo custSel addSld delSld modSld">
      <pc:chgData name="Swenson, Jody" userId="f700768a-5749-4e0f-98d7-2b523cc7d418" providerId="ADAL" clId="{5ACB947F-BC5A-40E8-A4C6-3B82A078D534}" dt="2022-01-26T20:38:17.949" v="150" actId="47"/>
      <pc:docMkLst>
        <pc:docMk/>
      </pc:docMkLst>
      <pc:sldChg chg="modSp">
        <pc:chgData name="Swenson, Jody" userId="f700768a-5749-4e0f-98d7-2b523cc7d418" providerId="ADAL" clId="{5ACB947F-BC5A-40E8-A4C6-3B82A078D534}" dt="2022-01-19T18:08:13.243" v="20" actId="20577"/>
        <pc:sldMkLst>
          <pc:docMk/>
          <pc:sldMk cId="1445526660" sldId="464"/>
        </pc:sldMkLst>
        <pc:spChg chg="mod">
          <ac:chgData name="Swenson, Jody" userId="f700768a-5749-4e0f-98d7-2b523cc7d418" providerId="ADAL" clId="{5ACB947F-BC5A-40E8-A4C6-3B82A078D534}" dt="2022-01-19T18:08:13.243" v="20" actId="20577"/>
          <ac:spMkLst>
            <pc:docMk/>
            <pc:sldMk cId="1445526660" sldId="464"/>
            <ac:spMk id="5" creationId="{00000000-0000-0000-0000-000000000000}"/>
          </ac:spMkLst>
        </pc:spChg>
      </pc:sldChg>
      <pc:sldChg chg="modSp">
        <pc:chgData name="Swenson, Jody" userId="f700768a-5749-4e0f-98d7-2b523cc7d418" providerId="ADAL" clId="{5ACB947F-BC5A-40E8-A4C6-3B82A078D534}" dt="2022-01-19T18:10:15.332" v="23" actId="20577"/>
        <pc:sldMkLst>
          <pc:docMk/>
          <pc:sldMk cId="802345879" sldId="465"/>
        </pc:sldMkLst>
        <pc:spChg chg="mod">
          <ac:chgData name="Swenson, Jody" userId="f700768a-5749-4e0f-98d7-2b523cc7d418" providerId="ADAL" clId="{5ACB947F-BC5A-40E8-A4C6-3B82A078D534}" dt="2022-01-19T18:10:15.332" v="23" actId="20577"/>
          <ac:spMkLst>
            <pc:docMk/>
            <pc:sldMk cId="802345879" sldId="465"/>
            <ac:spMk id="5" creationId="{00000000-0000-0000-0000-000000000000}"/>
          </ac:spMkLst>
        </pc:spChg>
      </pc:sldChg>
      <pc:sldChg chg="del">
        <pc:chgData name="Swenson, Jody" userId="f700768a-5749-4e0f-98d7-2b523cc7d418" providerId="ADAL" clId="{5ACB947F-BC5A-40E8-A4C6-3B82A078D534}" dt="2022-01-26T20:38:17.949" v="150" actId="47"/>
        <pc:sldMkLst>
          <pc:docMk/>
          <pc:sldMk cId="3446291405" sldId="472"/>
        </pc:sldMkLst>
      </pc:sldChg>
      <pc:sldChg chg="modAnim">
        <pc:chgData name="Swenson, Jody" userId="f700768a-5749-4e0f-98d7-2b523cc7d418" providerId="ADAL" clId="{5ACB947F-BC5A-40E8-A4C6-3B82A078D534}" dt="2022-01-19T20:01:07.536" v="24"/>
        <pc:sldMkLst>
          <pc:docMk/>
          <pc:sldMk cId="2708353006" sldId="510"/>
        </pc:sldMkLst>
      </pc:sldChg>
      <pc:sldChg chg="modSp modAnim">
        <pc:chgData name="Swenson, Jody" userId="f700768a-5749-4e0f-98d7-2b523cc7d418" providerId="ADAL" clId="{5ACB947F-BC5A-40E8-A4C6-3B82A078D534}" dt="2022-01-24T20:23:05.823" v="148" actId="6549"/>
        <pc:sldMkLst>
          <pc:docMk/>
          <pc:sldMk cId="2514809706" sldId="547"/>
        </pc:sldMkLst>
        <pc:spChg chg="mod">
          <ac:chgData name="Swenson, Jody" userId="f700768a-5749-4e0f-98d7-2b523cc7d418" providerId="ADAL" clId="{5ACB947F-BC5A-40E8-A4C6-3B82A078D534}" dt="2022-01-24T20:23:05.823" v="148" actId="6549"/>
          <ac:spMkLst>
            <pc:docMk/>
            <pc:sldMk cId="2514809706" sldId="547"/>
            <ac:spMk id="138" creationId="{00000000-0000-0000-0000-000000000000}"/>
          </ac:spMkLst>
        </pc:spChg>
      </pc:sldChg>
      <pc:sldChg chg="modSp del mod">
        <pc:chgData name="Swenson, Jody" userId="f700768a-5749-4e0f-98d7-2b523cc7d418" providerId="ADAL" clId="{5ACB947F-BC5A-40E8-A4C6-3B82A078D534}" dt="2022-01-24T20:20:55.036" v="55" actId="47"/>
        <pc:sldMkLst>
          <pc:docMk/>
          <pc:sldMk cId="3229235971" sldId="548"/>
        </pc:sldMkLst>
        <pc:spChg chg="mod">
          <ac:chgData name="Swenson, Jody" userId="f700768a-5749-4e0f-98d7-2b523cc7d418" providerId="ADAL" clId="{5ACB947F-BC5A-40E8-A4C6-3B82A078D534}" dt="2022-01-24T20:13:34.395" v="53" actId="114"/>
          <ac:spMkLst>
            <pc:docMk/>
            <pc:sldMk cId="3229235971" sldId="548"/>
            <ac:spMk id="138" creationId="{00000000-0000-0000-0000-000000000000}"/>
          </ac:spMkLst>
        </pc:spChg>
      </pc:sldChg>
      <pc:sldChg chg="add">
        <pc:chgData name="Swenson, Jody" userId="f700768a-5749-4e0f-98d7-2b523cc7d418" providerId="ADAL" clId="{5ACB947F-BC5A-40E8-A4C6-3B82A078D534}" dt="2022-01-24T20:20:50.157" v="54"/>
        <pc:sldMkLst>
          <pc:docMk/>
          <pc:sldMk cId="646950871" sldId="565"/>
        </pc:sldMkLst>
      </pc:sldChg>
      <pc:sldChg chg="add">
        <pc:chgData name="Swenson, Jody" userId="f700768a-5749-4e0f-98d7-2b523cc7d418" providerId="ADAL" clId="{5ACB947F-BC5A-40E8-A4C6-3B82A078D534}" dt="2022-01-26T20:38:15.348" v="149"/>
        <pc:sldMkLst>
          <pc:docMk/>
          <pc:sldMk cId="4145546688" sldId="566"/>
        </pc:sldMkLst>
      </pc:sldChg>
    </pc:docChg>
  </pc:docChgLst>
  <pc:docChgLst>
    <pc:chgData name="Swenson, Jody" userId="f700768a-5749-4e0f-98d7-2b523cc7d418" providerId="ADAL" clId="{BF9391DE-6E39-4CA3-BC09-F8F0BBFD1551}"/>
    <pc:docChg chg="custSel modSld">
      <pc:chgData name="Swenson, Jody" userId="f700768a-5749-4e0f-98d7-2b523cc7d418" providerId="ADAL" clId="{BF9391DE-6E39-4CA3-BC09-F8F0BBFD1551}" dt="2022-05-04T17:47:25.089" v="1"/>
      <pc:docMkLst>
        <pc:docMk/>
      </pc:docMkLst>
      <pc:sldChg chg="addSp delSp modSp mod">
        <pc:chgData name="Swenson, Jody" userId="f700768a-5749-4e0f-98d7-2b523cc7d418" providerId="ADAL" clId="{BF9391DE-6E39-4CA3-BC09-F8F0BBFD1551}" dt="2022-05-04T17:47:25.089" v="1"/>
        <pc:sldMkLst>
          <pc:docMk/>
          <pc:sldMk cId="646950871" sldId="565"/>
        </pc:sldMkLst>
        <pc:picChg chg="del">
          <ac:chgData name="Swenson, Jody" userId="f700768a-5749-4e0f-98d7-2b523cc7d418" providerId="ADAL" clId="{BF9391DE-6E39-4CA3-BC09-F8F0BBFD1551}" dt="2022-05-04T17:47:15.776" v="0" actId="478"/>
          <ac:picMkLst>
            <pc:docMk/>
            <pc:sldMk cId="646950871" sldId="565"/>
            <ac:picMk id="11" creationId="{CCAB9DCC-81D4-4838-8D36-7B96F48FA173}"/>
          </ac:picMkLst>
        </pc:picChg>
        <pc:picChg chg="add mod">
          <ac:chgData name="Swenson, Jody" userId="f700768a-5749-4e0f-98d7-2b523cc7d418" providerId="ADAL" clId="{BF9391DE-6E39-4CA3-BC09-F8F0BBFD1551}" dt="2022-05-04T17:47:25.089" v="1"/>
          <ac:picMkLst>
            <pc:docMk/>
            <pc:sldMk cId="646950871" sldId="565"/>
            <ac:picMk id="12" creationId="{4D08AC3D-D58D-D04E-6CAA-EA4F13B88284}"/>
          </ac:picMkLst>
        </pc:picChg>
      </pc:sldChg>
    </pc:docChg>
  </pc:docChgLst>
  <pc:docChgLst>
    <pc:chgData name="Swenson, Jody" userId="f700768a-5749-4e0f-98d7-2b523cc7d418" providerId="ADAL" clId="{E3148087-C224-4221-ADEE-1A03852BBBD9}"/>
    <pc:docChg chg="undo custSel addSld delSld modSld sldOrd modMainMaster">
      <pc:chgData name="Swenson, Jody" userId="f700768a-5749-4e0f-98d7-2b523cc7d418" providerId="ADAL" clId="{E3148087-C224-4221-ADEE-1A03852BBBD9}" dt="2020-07-21T23:11:24.416" v="21817" actId="20577"/>
      <pc:docMkLst>
        <pc:docMk/>
      </pc:docMkLst>
      <pc:sldChg chg="modSp">
        <pc:chgData name="Swenson, Jody" userId="f700768a-5749-4e0f-98d7-2b523cc7d418" providerId="ADAL" clId="{E3148087-C224-4221-ADEE-1A03852BBBD9}" dt="2020-06-18T17:19:17.801" v="1967"/>
        <pc:sldMkLst>
          <pc:docMk/>
          <pc:sldMk cId="1925272907" sldId="262"/>
        </pc:sldMkLst>
        <pc:spChg chg="mod">
          <ac:chgData name="Swenson, Jody" userId="f700768a-5749-4e0f-98d7-2b523cc7d418" providerId="ADAL" clId="{E3148087-C224-4221-ADEE-1A03852BBBD9}" dt="2020-06-18T17:19:17.801" v="1967"/>
          <ac:spMkLst>
            <pc:docMk/>
            <pc:sldMk cId="1925272907" sldId="262"/>
            <ac:spMk id="2" creationId="{00000000-0000-0000-0000-000000000000}"/>
          </ac:spMkLst>
        </pc:spChg>
        <pc:spChg chg="mod">
          <ac:chgData name="Swenson, Jody" userId="f700768a-5749-4e0f-98d7-2b523cc7d418" providerId="ADAL" clId="{E3148087-C224-4221-ADEE-1A03852BBBD9}" dt="2020-06-18T17:19:17.801" v="1967"/>
          <ac:spMkLst>
            <pc:docMk/>
            <pc:sldMk cId="1925272907" sldId="262"/>
            <ac:spMk id="4" creationId="{00000000-0000-0000-0000-000000000000}"/>
          </ac:spMkLst>
        </pc:spChg>
      </pc:sldChg>
      <pc:sldChg chg="modSp">
        <pc:chgData name="Swenson, Jody" userId="f700768a-5749-4e0f-98d7-2b523cc7d418" providerId="ADAL" clId="{E3148087-C224-4221-ADEE-1A03852BBBD9}" dt="2020-06-19T21:35:12.437" v="6610" actId="255"/>
        <pc:sldMkLst>
          <pc:docMk/>
          <pc:sldMk cId="1757437761" sldId="273"/>
        </pc:sldMkLst>
        <pc:spChg chg="mod">
          <ac:chgData name="Swenson, Jody" userId="f700768a-5749-4e0f-98d7-2b523cc7d418" providerId="ADAL" clId="{E3148087-C224-4221-ADEE-1A03852BBBD9}" dt="2020-06-19T21:35:12.437" v="6610" actId="255"/>
          <ac:spMkLst>
            <pc:docMk/>
            <pc:sldMk cId="1757437761" sldId="273"/>
            <ac:spMk id="2" creationId="{00000000-0000-0000-0000-000000000000}"/>
          </ac:spMkLst>
        </pc:spChg>
      </pc:sldChg>
      <pc:sldChg chg="modSp">
        <pc:chgData name="Swenson, Jody" userId="f700768a-5749-4e0f-98d7-2b523cc7d418" providerId="ADAL" clId="{E3148087-C224-4221-ADEE-1A03852BBBD9}" dt="2020-06-18T17:19:17.801" v="1967"/>
        <pc:sldMkLst>
          <pc:docMk/>
          <pc:sldMk cId="3046161421" sldId="447"/>
        </pc:sldMkLst>
        <pc:spChg chg="mod">
          <ac:chgData name="Swenson, Jody" userId="f700768a-5749-4e0f-98d7-2b523cc7d418" providerId="ADAL" clId="{E3148087-C224-4221-ADEE-1A03852BBBD9}" dt="2020-06-18T17:19:17.801" v="1967"/>
          <ac:spMkLst>
            <pc:docMk/>
            <pc:sldMk cId="3046161421" sldId="447"/>
            <ac:spMk id="2" creationId="{00000000-0000-0000-0000-000000000000}"/>
          </ac:spMkLst>
        </pc:spChg>
      </pc:sldChg>
      <pc:sldChg chg="modSp">
        <pc:chgData name="Swenson, Jody" userId="f700768a-5749-4e0f-98d7-2b523cc7d418" providerId="ADAL" clId="{E3148087-C224-4221-ADEE-1A03852BBBD9}" dt="2020-06-18T17:19:17.801" v="1967"/>
        <pc:sldMkLst>
          <pc:docMk/>
          <pc:sldMk cId="2138986041" sldId="448"/>
        </pc:sldMkLst>
        <pc:spChg chg="mod">
          <ac:chgData name="Swenson, Jody" userId="f700768a-5749-4e0f-98d7-2b523cc7d418" providerId="ADAL" clId="{E3148087-C224-4221-ADEE-1A03852BBBD9}" dt="2020-06-18T17:19:17.801" v="1967"/>
          <ac:spMkLst>
            <pc:docMk/>
            <pc:sldMk cId="2138986041" sldId="448"/>
            <ac:spMk id="33"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4"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5"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6"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7"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8"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39"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40"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41"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42"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43"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44"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59" creationId="{00000000-0000-0000-0000-000000000000}"/>
          </ac:spMkLst>
        </pc:spChg>
        <pc:spChg chg="mod">
          <ac:chgData name="Swenson, Jody" userId="f700768a-5749-4e0f-98d7-2b523cc7d418" providerId="ADAL" clId="{E3148087-C224-4221-ADEE-1A03852BBBD9}" dt="2020-06-18T17:19:17.801" v="1967"/>
          <ac:spMkLst>
            <pc:docMk/>
            <pc:sldMk cId="2138986041" sldId="448"/>
            <ac:spMk id="61" creationId="{00000000-0000-0000-0000-000000000000}"/>
          </ac:spMkLst>
        </pc:spChg>
        <pc:cxnChg chg="mod">
          <ac:chgData name="Swenson, Jody" userId="f700768a-5749-4e0f-98d7-2b523cc7d418" providerId="ADAL" clId="{E3148087-C224-4221-ADEE-1A03852BBBD9}" dt="2020-06-18T17:19:17.801" v="1967"/>
          <ac:cxnSpMkLst>
            <pc:docMk/>
            <pc:sldMk cId="2138986041" sldId="448"/>
            <ac:cxnSpMk id="46"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47"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48"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49"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0"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1"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2"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3"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4"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5"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6"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7"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58" creationId="{00000000-0000-0000-0000-000000000000}"/>
          </ac:cxnSpMkLst>
        </pc:cxnChg>
        <pc:cxnChg chg="mod">
          <ac:chgData name="Swenson, Jody" userId="f700768a-5749-4e0f-98d7-2b523cc7d418" providerId="ADAL" clId="{E3148087-C224-4221-ADEE-1A03852BBBD9}" dt="2020-06-18T17:19:17.801" v="1967"/>
          <ac:cxnSpMkLst>
            <pc:docMk/>
            <pc:sldMk cId="2138986041" sldId="448"/>
            <ac:cxnSpMk id="60" creationId="{00000000-0000-0000-0000-000000000000}"/>
          </ac:cxnSpMkLst>
        </pc:cxnChg>
      </pc:sldChg>
      <pc:sldChg chg="modSp">
        <pc:chgData name="Swenson, Jody" userId="f700768a-5749-4e0f-98d7-2b523cc7d418" providerId="ADAL" clId="{E3148087-C224-4221-ADEE-1A03852BBBD9}" dt="2020-06-18T17:20:40.931" v="1969" actId="14100"/>
        <pc:sldMkLst>
          <pc:docMk/>
          <pc:sldMk cId="601180956" sldId="449"/>
        </pc:sldMkLst>
        <pc:spChg chg="mod">
          <ac:chgData name="Swenson, Jody" userId="f700768a-5749-4e0f-98d7-2b523cc7d418" providerId="ADAL" clId="{E3148087-C224-4221-ADEE-1A03852BBBD9}" dt="2020-06-18T17:19:17.801" v="1967"/>
          <ac:spMkLst>
            <pc:docMk/>
            <pc:sldMk cId="601180956" sldId="449"/>
            <ac:spMk id="2" creationId="{00000000-0000-0000-0000-000000000000}"/>
          </ac:spMkLst>
        </pc:spChg>
        <pc:grpChg chg="mod">
          <ac:chgData name="Swenson, Jody" userId="f700768a-5749-4e0f-98d7-2b523cc7d418" providerId="ADAL" clId="{E3148087-C224-4221-ADEE-1A03852BBBD9}" dt="2020-06-18T17:20:40.931" v="1969" actId="14100"/>
          <ac:grpSpMkLst>
            <pc:docMk/>
            <pc:sldMk cId="601180956" sldId="449"/>
            <ac:grpSpMk id="87"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06"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07"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08"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09"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0"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1"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2"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3"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4"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5"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6"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7"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8"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19"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0"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1"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2"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3"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4"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5"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6"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7"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8"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29"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0"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1"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2"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3"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4"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5"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6"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7"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39"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41" creationId="{00000000-0000-0000-0000-000000000000}"/>
          </ac:grpSpMkLst>
        </pc:grpChg>
        <pc:grpChg chg="mod">
          <ac:chgData name="Swenson, Jody" userId="f700768a-5749-4e0f-98d7-2b523cc7d418" providerId="ADAL" clId="{E3148087-C224-4221-ADEE-1A03852BBBD9}" dt="2020-06-18T17:19:17.801" v="1967"/>
          <ac:grpSpMkLst>
            <pc:docMk/>
            <pc:sldMk cId="601180956" sldId="449"/>
            <ac:grpSpMk id="143" creationId="{00000000-0000-0000-0000-000000000000}"/>
          </ac:grpSpMkLst>
        </pc:grpChg>
      </pc:sldChg>
      <pc:sldChg chg="modSp">
        <pc:chgData name="Swenson, Jody" userId="f700768a-5749-4e0f-98d7-2b523cc7d418" providerId="ADAL" clId="{E3148087-C224-4221-ADEE-1A03852BBBD9}" dt="2020-06-18T17:19:17.801" v="1967"/>
        <pc:sldMkLst>
          <pc:docMk/>
          <pc:sldMk cId="347015994" sldId="450"/>
        </pc:sldMkLst>
        <pc:spChg chg="mod">
          <ac:chgData name="Swenson, Jody" userId="f700768a-5749-4e0f-98d7-2b523cc7d418" providerId="ADAL" clId="{E3148087-C224-4221-ADEE-1A03852BBBD9}" dt="2020-06-18T17:19:17.801" v="1967"/>
          <ac:spMkLst>
            <pc:docMk/>
            <pc:sldMk cId="347015994" sldId="450"/>
            <ac:spMk id="2" creationId="{00000000-0000-0000-0000-000000000000}"/>
          </ac:spMkLst>
        </pc:spChg>
        <pc:spChg chg="mod">
          <ac:chgData name="Swenson, Jody" userId="f700768a-5749-4e0f-98d7-2b523cc7d418" providerId="ADAL" clId="{E3148087-C224-4221-ADEE-1A03852BBBD9}" dt="2020-06-18T17:19:17.801" v="1967"/>
          <ac:spMkLst>
            <pc:docMk/>
            <pc:sldMk cId="347015994" sldId="450"/>
            <ac:spMk id="85" creationId="{00000000-0000-0000-0000-000000000000}"/>
          </ac:spMkLst>
        </pc:spChg>
        <pc:grpChg chg="mod">
          <ac:chgData name="Swenson, Jody" userId="f700768a-5749-4e0f-98d7-2b523cc7d418" providerId="ADAL" clId="{E3148087-C224-4221-ADEE-1A03852BBBD9}" dt="2020-06-18T17:19:17.801" v="1967"/>
          <ac:grpSpMkLst>
            <pc:docMk/>
            <pc:sldMk cId="347015994" sldId="450"/>
            <ac:grpSpMk id="133"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0"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1"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2"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3"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4"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5"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6"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7"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8"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59"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0"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1"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2"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3"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4"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5"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6"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7"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8" creationId="{00000000-0000-0000-0000-000000000000}"/>
          </ac:grpSpMkLst>
        </pc:grpChg>
        <pc:grpChg chg="mod">
          <ac:chgData name="Swenson, Jody" userId="f700768a-5749-4e0f-98d7-2b523cc7d418" providerId="ADAL" clId="{E3148087-C224-4221-ADEE-1A03852BBBD9}" dt="2020-06-18T17:19:17.801" v="1967"/>
          <ac:grpSpMkLst>
            <pc:docMk/>
            <pc:sldMk cId="347015994" sldId="450"/>
            <ac:grpSpMk id="169" creationId="{00000000-0000-0000-0000-000000000000}"/>
          </ac:grpSpMkLst>
        </pc:grpChg>
      </pc:sldChg>
      <pc:sldChg chg="delSp modSp">
        <pc:chgData name="Swenson, Jody" userId="f700768a-5749-4e0f-98d7-2b523cc7d418" providerId="ADAL" clId="{E3148087-C224-4221-ADEE-1A03852BBBD9}" dt="2020-06-18T17:22:31.496" v="1996" actId="1035"/>
        <pc:sldMkLst>
          <pc:docMk/>
          <pc:sldMk cId="1771048206" sldId="451"/>
        </pc:sldMkLst>
        <pc:spChg chg="mod">
          <ac:chgData name="Swenson, Jody" userId="f700768a-5749-4e0f-98d7-2b523cc7d418" providerId="ADAL" clId="{E3148087-C224-4221-ADEE-1A03852BBBD9}" dt="2020-06-18T17:19:17.801" v="1967"/>
          <ac:spMkLst>
            <pc:docMk/>
            <pc:sldMk cId="1771048206" sldId="451"/>
            <ac:spMk id="8" creationId="{00000000-0000-0000-0000-000000000000}"/>
          </ac:spMkLst>
        </pc:spChg>
        <pc:spChg chg="mod">
          <ac:chgData name="Swenson, Jody" userId="f700768a-5749-4e0f-98d7-2b523cc7d418" providerId="ADAL" clId="{E3148087-C224-4221-ADEE-1A03852BBBD9}" dt="2020-06-18T17:22:22.756" v="1988" actId="14100"/>
          <ac:spMkLst>
            <pc:docMk/>
            <pc:sldMk cId="1771048206" sldId="451"/>
            <ac:spMk id="9" creationId="{00000000-0000-0000-0000-000000000000}"/>
          </ac:spMkLst>
        </pc:spChg>
        <pc:spChg chg="mod">
          <ac:chgData name="Swenson, Jody" userId="f700768a-5749-4e0f-98d7-2b523cc7d418" providerId="ADAL" clId="{E3148087-C224-4221-ADEE-1A03852BBBD9}" dt="2020-06-18T17:21:27.521" v="1979" actId="1035"/>
          <ac:spMkLst>
            <pc:docMk/>
            <pc:sldMk cId="1771048206" sldId="451"/>
            <ac:spMk id="4099" creationId="{00000000-0000-0000-0000-000000000000}"/>
          </ac:spMkLst>
        </pc:spChg>
        <pc:spChg chg="del mod">
          <ac:chgData name="Swenson, Jody" userId="f700768a-5749-4e0f-98d7-2b523cc7d418" providerId="ADAL" clId="{E3148087-C224-4221-ADEE-1A03852BBBD9}" dt="2020-06-18T17:21:57.802" v="1982" actId="478"/>
          <ac:spMkLst>
            <pc:docMk/>
            <pc:sldMk cId="1771048206" sldId="451"/>
            <ac:spMk id="4100" creationId="{00000000-0000-0000-0000-000000000000}"/>
          </ac:spMkLst>
        </pc:spChg>
        <pc:picChg chg="mod">
          <ac:chgData name="Swenson, Jody" userId="f700768a-5749-4e0f-98d7-2b523cc7d418" providerId="ADAL" clId="{E3148087-C224-4221-ADEE-1A03852BBBD9}" dt="2020-06-18T17:22:31.496" v="1996" actId="1035"/>
          <ac:picMkLst>
            <pc:docMk/>
            <pc:sldMk cId="1771048206" sldId="451"/>
            <ac:picMk id="2" creationId="{00000000-0000-0000-0000-000000000000}"/>
          </ac:picMkLst>
        </pc:picChg>
      </pc:sldChg>
      <pc:sldChg chg="modSp">
        <pc:chgData name="Swenson, Jody" userId="f700768a-5749-4e0f-98d7-2b523cc7d418" providerId="ADAL" clId="{E3148087-C224-4221-ADEE-1A03852BBBD9}" dt="2020-06-18T17:19:17.801" v="1967"/>
        <pc:sldMkLst>
          <pc:docMk/>
          <pc:sldMk cId="1502910013" sldId="452"/>
        </pc:sldMkLst>
        <pc:spChg chg="mod">
          <ac:chgData name="Swenson, Jody" userId="f700768a-5749-4e0f-98d7-2b523cc7d418" providerId="ADAL" clId="{E3148087-C224-4221-ADEE-1A03852BBBD9}" dt="2020-06-18T17:19:17.801" v="1967"/>
          <ac:spMkLst>
            <pc:docMk/>
            <pc:sldMk cId="1502910013" sldId="452"/>
            <ac:spMk id="18" creationId="{00000000-0000-0000-0000-000000000000}"/>
          </ac:spMkLst>
        </pc:spChg>
        <pc:spChg chg="mod">
          <ac:chgData name="Swenson, Jody" userId="f700768a-5749-4e0f-98d7-2b523cc7d418" providerId="ADAL" clId="{E3148087-C224-4221-ADEE-1A03852BBBD9}" dt="2020-06-18T17:19:17.801" v="1967"/>
          <ac:spMkLst>
            <pc:docMk/>
            <pc:sldMk cId="1502910013" sldId="452"/>
            <ac:spMk id="72" creationId="{00000000-0000-0000-0000-000000000000}"/>
          </ac:spMkLst>
        </pc:spChg>
        <pc:spChg chg="mod">
          <ac:chgData name="Swenson, Jody" userId="f700768a-5749-4e0f-98d7-2b523cc7d418" providerId="ADAL" clId="{E3148087-C224-4221-ADEE-1A03852BBBD9}" dt="2020-06-18T17:19:17.801" v="1967"/>
          <ac:spMkLst>
            <pc:docMk/>
            <pc:sldMk cId="1502910013" sldId="452"/>
            <ac:spMk id="73" creationId="{00000000-0000-0000-0000-000000000000}"/>
          </ac:spMkLst>
        </pc:spChg>
        <pc:spChg chg="mod">
          <ac:chgData name="Swenson, Jody" userId="f700768a-5749-4e0f-98d7-2b523cc7d418" providerId="ADAL" clId="{E3148087-C224-4221-ADEE-1A03852BBBD9}" dt="2020-06-18T17:19:17.801" v="1967"/>
          <ac:spMkLst>
            <pc:docMk/>
            <pc:sldMk cId="1502910013" sldId="452"/>
            <ac:spMk id="74" creationId="{00000000-0000-0000-0000-000000000000}"/>
          </ac:spMkLst>
        </pc:spChg>
        <pc:spChg chg="mod">
          <ac:chgData name="Swenson, Jody" userId="f700768a-5749-4e0f-98d7-2b523cc7d418" providerId="ADAL" clId="{E3148087-C224-4221-ADEE-1A03852BBBD9}" dt="2020-06-18T17:19:17.801" v="1967"/>
          <ac:spMkLst>
            <pc:docMk/>
            <pc:sldMk cId="1502910013" sldId="452"/>
            <ac:spMk id="76" creationId="{00000000-0000-0000-0000-000000000000}"/>
          </ac:spMkLst>
        </pc:spChg>
        <pc:grpChg chg="mod">
          <ac:chgData name="Swenson, Jody" userId="f700768a-5749-4e0f-98d7-2b523cc7d418" providerId="ADAL" clId="{E3148087-C224-4221-ADEE-1A03852BBBD9}" dt="2020-06-18T17:19:17.801" v="1967"/>
          <ac:grpSpMkLst>
            <pc:docMk/>
            <pc:sldMk cId="1502910013" sldId="452"/>
            <ac:grpSpMk id="66" creationId="{00000000-0000-0000-0000-000000000000}"/>
          </ac:grpSpMkLst>
        </pc:grpChg>
      </pc:sldChg>
      <pc:sldChg chg="modSp">
        <pc:chgData name="Swenson, Jody" userId="f700768a-5749-4e0f-98d7-2b523cc7d418" providerId="ADAL" clId="{E3148087-C224-4221-ADEE-1A03852BBBD9}" dt="2020-06-18T17:23:29.146" v="2002" actId="14100"/>
        <pc:sldMkLst>
          <pc:docMk/>
          <pc:sldMk cId="1670003799" sldId="453"/>
        </pc:sldMkLst>
        <pc:spChg chg="mod">
          <ac:chgData name="Swenson, Jody" userId="f700768a-5749-4e0f-98d7-2b523cc7d418" providerId="ADAL" clId="{E3148087-C224-4221-ADEE-1A03852BBBD9}" dt="2020-06-18T17:19:17.801" v="1967"/>
          <ac:spMkLst>
            <pc:docMk/>
            <pc:sldMk cId="1670003799" sldId="453"/>
            <ac:spMk id="7" creationId="{00000000-0000-0000-0000-000000000000}"/>
          </ac:spMkLst>
        </pc:spChg>
        <pc:spChg chg="mod">
          <ac:chgData name="Swenson, Jody" userId="f700768a-5749-4e0f-98d7-2b523cc7d418" providerId="ADAL" clId="{E3148087-C224-4221-ADEE-1A03852BBBD9}" dt="2020-06-18T17:23:29.146" v="2002" actId="14100"/>
          <ac:spMkLst>
            <pc:docMk/>
            <pc:sldMk cId="1670003799" sldId="453"/>
            <ac:spMk id="8" creationId="{00000000-0000-0000-0000-000000000000}"/>
          </ac:spMkLst>
        </pc:spChg>
        <pc:spChg chg="mod">
          <ac:chgData name="Swenson, Jody" userId="f700768a-5749-4e0f-98d7-2b523cc7d418" providerId="ADAL" clId="{E3148087-C224-4221-ADEE-1A03852BBBD9}" dt="2020-06-18T17:19:17.801" v="1967"/>
          <ac:spMkLst>
            <pc:docMk/>
            <pc:sldMk cId="1670003799" sldId="453"/>
            <ac:spMk id="4099" creationId="{00000000-0000-0000-0000-000000000000}"/>
          </ac:spMkLst>
        </pc:spChg>
        <pc:picChg chg="mod">
          <ac:chgData name="Swenson, Jody" userId="f700768a-5749-4e0f-98d7-2b523cc7d418" providerId="ADAL" clId="{E3148087-C224-4221-ADEE-1A03852BBBD9}" dt="2020-06-18T17:23:10.476" v="1999" actId="1076"/>
          <ac:picMkLst>
            <pc:docMk/>
            <pc:sldMk cId="1670003799" sldId="453"/>
            <ac:picMk id="2" creationId="{00000000-0000-0000-0000-000000000000}"/>
          </ac:picMkLst>
        </pc:picChg>
      </pc:sldChg>
      <pc:sldChg chg="modSp modAnim">
        <pc:chgData name="Swenson, Jody" userId="f700768a-5749-4e0f-98d7-2b523cc7d418" providerId="ADAL" clId="{E3148087-C224-4221-ADEE-1A03852BBBD9}" dt="2020-06-18T17:36:35.360" v="2087"/>
        <pc:sldMkLst>
          <pc:docMk/>
          <pc:sldMk cId="1278821363" sldId="454"/>
        </pc:sldMkLst>
        <pc:spChg chg="mod">
          <ac:chgData name="Swenson, Jody" userId="f700768a-5749-4e0f-98d7-2b523cc7d418" providerId="ADAL" clId="{E3148087-C224-4221-ADEE-1A03852BBBD9}" dt="2020-06-18T17:19:17.801" v="1967"/>
          <ac:spMkLst>
            <pc:docMk/>
            <pc:sldMk cId="1278821363" sldId="454"/>
            <ac:spMk id="6" creationId="{00000000-0000-0000-0000-000000000000}"/>
          </ac:spMkLst>
        </pc:spChg>
        <pc:spChg chg="mod">
          <ac:chgData name="Swenson, Jody" userId="f700768a-5749-4e0f-98d7-2b523cc7d418" providerId="ADAL" clId="{E3148087-C224-4221-ADEE-1A03852BBBD9}" dt="2020-06-18T17:35:49.372" v="2084" actId="20577"/>
          <ac:spMkLst>
            <pc:docMk/>
            <pc:sldMk cId="1278821363" sldId="454"/>
            <ac:spMk id="7" creationId="{00000000-0000-0000-0000-000000000000}"/>
          </ac:spMkLst>
        </pc:spChg>
        <pc:spChg chg="mod">
          <ac:chgData name="Swenson, Jody" userId="f700768a-5749-4e0f-98d7-2b523cc7d418" providerId="ADAL" clId="{E3148087-C224-4221-ADEE-1A03852BBBD9}" dt="2020-06-18T17:19:17.801" v="1967"/>
          <ac:spMkLst>
            <pc:docMk/>
            <pc:sldMk cId="1278821363" sldId="454"/>
            <ac:spMk id="4099" creationId="{00000000-0000-0000-0000-000000000000}"/>
          </ac:spMkLst>
        </pc:spChg>
      </pc:sldChg>
      <pc:sldChg chg="modSp ord">
        <pc:chgData name="Swenson, Jody" userId="f700768a-5749-4e0f-98d7-2b523cc7d418" providerId="ADAL" clId="{E3148087-C224-4221-ADEE-1A03852BBBD9}" dt="2020-06-19T23:14:39.811" v="6628"/>
        <pc:sldMkLst>
          <pc:docMk/>
          <pc:sldMk cId="2689994659" sldId="455"/>
        </pc:sldMkLst>
        <pc:spChg chg="mod">
          <ac:chgData name="Swenson, Jody" userId="f700768a-5749-4e0f-98d7-2b523cc7d418" providerId="ADAL" clId="{E3148087-C224-4221-ADEE-1A03852BBBD9}" dt="2020-06-18T17:19:17.801" v="1967"/>
          <ac:spMkLst>
            <pc:docMk/>
            <pc:sldMk cId="2689994659" sldId="455"/>
            <ac:spMk id="6" creationId="{00000000-0000-0000-0000-000000000000}"/>
          </ac:spMkLst>
        </pc:spChg>
        <pc:spChg chg="mod">
          <ac:chgData name="Swenson, Jody" userId="f700768a-5749-4e0f-98d7-2b523cc7d418" providerId="ADAL" clId="{E3148087-C224-4221-ADEE-1A03852BBBD9}" dt="2020-06-19T23:04:27.392" v="6626" actId="14100"/>
          <ac:spMkLst>
            <pc:docMk/>
            <pc:sldMk cId="2689994659" sldId="455"/>
            <ac:spMk id="7" creationId="{00000000-0000-0000-0000-000000000000}"/>
          </ac:spMkLst>
        </pc:spChg>
        <pc:spChg chg="mod">
          <ac:chgData name="Swenson, Jody" userId="f700768a-5749-4e0f-98d7-2b523cc7d418" providerId="ADAL" clId="{E3148087-C224-4221-ADEE-1A03852BBBD9}" dt="2020-06-18T17:19:17.801" v="1967"/>
          <ac:spMkLst>
            <pc:docMk/>
            <pc:sldMk cId="2689994659" sldId="455"/>
            <ac:spMk id="5123" creationId="{00000000-0000-0000-0000-000000000000}"/>
          </ac:spMkLst>
        </pc:spChg>
      </pc:sldChg>
      <pc:sldChg chg="modSp add del">
        <pc:chgData name="Swenson, Jody" userId="f700768a-5749-4e0f-98d7-2b523cc7d418" providerId="ADAL" clId="{E3148087-C224-4221-ADEE-1A03852BBBD9}" dt="2020-06-18T18:18:30.894" v="2093"/>
        <pc:sldMkLst>
          <pc:docMk/>
          <pc:sldMk cId="3786570875" sldId="456"/>
        </pc:sldMkLst>
        <pc:spChg chg="mod">
          <ac:chgData name="Swenson, Jody" userId="f700768a-5749-4e0f-98d7-2b523cc7d418" providerId="ADAL" clId="{E3148087-C224-4221-ADEE-1A03852BBBD9}" dt="2020-06-18T17:19:17.801" v="1967"/>
          <ac:spMkLst>
            <pc:docMk/>
            <pc:sldMk cId="3786570875" sldId="456"/>
            <ac:spMk id="4"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6"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8"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9"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11" creationId="{00000000-0000-0000-0000-000000000000}"/>
          </ac:spMkLst>
        </pc:spChg>
        <pc:spChg chg="mod">
          <ac:chgData name="Swenson, Jody" userId="f700768a-5749-4e0f-98d7-2b523cc7d418" providerId="ADAL" clId="{E3148087-C224-4221-ADEE-1A03852BBBD9}" dt="2020-06-18T17:36:49.806" v="2089" actId="14100"/>
          <ac:spMkLst>
            <pc:docMk/>
            <pc:sldMk cId="3786570875" sldId="456"/>
            <ac:spMk id="12"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6147"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6148" creationId="{00000000-0000-0000-0000-000000000000}"/>
          </ac:spMkLst>
        </pc:spChg>
        <pc:spChg chg="mod">
          <ac:chgData name="Swenson, Jody" userId="f700768a-5749-4e0f-98d7-2b523cc7d418" providerId="ADAL" clId="{E3148087-C224-4221-ADEE-1A03852BBBD9}" dt="2020-06-18T17:19:17.801" v="1967"/>
          <ac:spMkLst>
            <pc:docMk/>
            <pc:sldMk cId="3786570875" sldId="456"/>
            <ac:spMk id="6149" creationId="{00000000-0000-0000-0000-000000000000}"/>
          </ac:spMkLst>
        </pc:spChg>
      </pc:sldChg>
      <pc:sldChg chg="modSp add del">
        <pc:chgData name="Swenson, Jody" userId="f700768a-5749-4e0f-98d7-2b523cc7d418" providerId="ADAL" clId="{E3148087-C224-4221-ADEE-1A03852BBBD9}" dt="2020-06-18T18:18:30.894" v="2093"/>
        <pc:sldMkLst>
          <pc:docMk/>
          <pc:sldMk cId="1363998466" sldId="457"/>
        </pc:sldMkLst>
        <pc:spChg chg="mod">
          <ac:chgData name="Swenson, Jody" userId="f700768a-5749-4e0f-98d7-2b523cc7d418" providerId="ADAL" clId="{E3148087-C224-4221-ADEE-1A03852BBBD9}" dt="2020-06-18T17:19:17.801" v="1967"/>
          <ac:spMkLst>
            <pc:docMk/>
            <pc:sldMk cId="1363998466" sldId="457"/>
            <ac:spMk id="6" creationId="{00000000-0000-0000-0000-000000000000}"/>
          </ac:spMkLst>
        </pc:spChg>
        <pc:spChg chg="mod">
          <ac:chgData name="Swenson, Jody" userId="f700768a-5749-4e0f-98d7-2b523cc7d418" providerId="ADAL" clId="{E3148087-C224-4221-ADEE-1A03852BBBD9}" dt="2020-06-18T17:19:17.801" v="1967"/>
          <ac:spMkLst>
            <pc:docMk/>
            <pc:sldMk cId="1363998466" sldId="457"/>
            <ac:spMk id="8" creationId="{00000000-0000-0000-0000-000000000000}"/>
          </ac:spMkLst>
        </pc:spChg>
        <pc:spChg chg="mod">
          <ac:chgData name="Swenson, Jody" userId="f700768a-5749-4e0f-98d7-2b523cc7d418" providerId="ADAL" clId="{E3148087-C224-4221-ADEE-1A03852BBBD9}" dt="2020-06-18T17:19:17.801" v="1967"/>
          <ac:spMkLst>
            <pc:docMk/>
            <pc:sldMk cId="1363998466" sldId="457"/>
            <ac:spMk id="9" creationId="{00000000-0000-0000-0000-000000000000}"/>
          </ac:spMkLst>
        </pc:spChg>
        <pc:spChg chg="mod">
          <ac:chgData name="Swenson, Jody" userId="f700768a-5749-4e0f-98d7-2b523cc7d418" providerId="ADAL" clId="{E3148087-C224-4221-ADEE-1A03852BBBD9}" dt="2020-06-18T17:19:17.801" v="1967"/>
          <ac:spMkLst>
            <pc:docMk/>
            <pc:sldMk cId="1363998466" sldId="457"/>
            <ac:spMk id="6147" creationId="{00000000-0000-0000-0000-000000000000}"/>
          </ac:spMkLst>
        </pc:spChg>
        <pc:spChg chg="mod">
          <ac:chgData name="Swenson, Jody" userId="f700768a-5749-4e0f-98d7-2b523cc7d418" providerId="ADAL" clId="{E3148087-C224-4221-ADEE-1A03852BBBD9}" dt="2020-06-18T17:19:17.801" v="1967"/>
          <ac:spMkLst>
            <pc:docMk/>
            <pc:sldMk cId="1363998466" sldId="457"/>
            <ac:spMk id="6148" creationId="{00000000-0000-0000-0000-000000000000}"/>
          </ac:spMkLst>
        </pc:spChg>
      </pc:sldChg>
      <pc:sldChg chg="modSp add del">
        <pc:chgData name="Swenson, Jody" userId="f700768a-5749-4e0f-98d7-2b523cc7d418" providerId="ADAL" clId="{E3148087-C224-4221-ADEE-1A03852BBBD9}" dt="2020-06-18T18:18:30.894" v="2093"/>
        <pc:sldMkLst>
          <pc:docMk/>
          <pc:sldMk cId="4030848275" sldId="458"/>
        </pc:sldMkLst>
        <pc:spChg chg="mod">
          <ac:chgData name="Swenson, Jody" userId="f700768a-5749-4e0f-98d7-2b523cc7d418" providerId="ADAL" clId="{E3148087-C224-4221-ADEE-1A03852BBBD9}" dt="2020-06-18T17:19:17.801" v="1967"/>
          <ac:spMkLst>
            <pc:docMk/>
            <pc:sldMk cId="4030848275" sldId="458"/>
            <ac:spMk id="3"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7"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9"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10"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12"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6147" creationId="{00000000-0000-0000-0000-000000000000}"/>
          </ac:spMkLst>
        </pc:spChg>
        <pc:spChg chg="mod">
          <ac:chgData name="Swenson, Jody" userId="f700768a-5749-4e0f-98d7-2b523cc7d418" providerId="ADAL" clId="{E3148087-C224-4221-ADEE-1A03852BBBD9}" dt="2020-06-18T17:19:17.801" v="1967"/>
          <ac:spMkLst>
            <pc:docMk/>
            <pc:sldMk cId="4030848275" sldId="458"/>
            <ac:spMk id="6149" creationId="{00000000-0000-0000-0000-000000000000}"/>
          </ac:spMkLst>
        </pc:spChg>
      </pc:sldChg>
      <pc:sldChg chg="modSp">
        <pc:chgData name="Swenson, Jody" userId="f700768a-5749-4e0f-98d7-2b523cc7d418" providerId="ADAL" clId="{E3148087-C224-4221-ADEE-1A03852BBBD9}" dt="2020-06-18T17:19:17.801" v="1967"/>
        <pc:sldMkLst>
          <pc:docMk/>
          <pc:sldMk cId="3212331430" sldId="460"/>
        </pc:sldMkLst>
        <pc:spChg chg="mod">
          <ac:chgData name="Swenson, Jody" userId="f700768a-5749-4e0f-98d7-2b523cc7d418" providerId="ADAL" clId="{E3148087-C224-4221-ADEE-1A03852BBBD9}" dt="2020-06-18T17:19:17.801" v="1967"/>
          <ac:spMkLst>
            <pc:docMk/>
            <pc:sldMk cId="3212331430" sldId="460"/>
            <ac:spMk id="6" creationId="{00000000-0000-0000-0000-000000000000}"/>
          </ac:spMkLst>
        </pc:spChg>
        <pc:spChg chg="mod">
          <ac:chgData name="Swenson, Jody" userId="f700768a-5749-4e0f-98d7-2b523cc7d418" providerId="ADAL" clId="{E3148087-C224-4221-ADEE-1A03852BBBD9}" dt="2020-06-18T17:19:17.801" v="1967"/>
          <ac:spMkLst>
            <pc:docMk/>
            <pc:sldMk cId="3212331430" sldId="460"/>
            <ac:spMk id="8" creationId="{00000000-0000-0000-0000-000000000000}"/>
          </ac:spMkLst>
        </pc:spChg>
        <pc:spChg chg="mod">
          <ac:chgData name="Swenson, Jody" userId="f700768a-5749-4e0f-98d7-2b523cc7d418" providerId="ADAL" clId="{E3148087-C224-4221-ADEE-1A03852BBBD9}" dt="2020-06-18T17:19:17.801" v="1967"/>
          <ac:spMkLst>
            <pc:docMk/>
            <pc:sldMk cId="3212331430" sldId="460"/>
            <ac:spMk id="9" creationId="{00000000-0000-0000-0000-000000000000}"/>
          </ac:spMkLst>
        </pc:spChg>
        <pc:picChg chg="mod">
          <ac:chgData name="Swenson, Jody" userId="f700768a-5749-4e0f-98d7-2b523cc7d418" providerId="ADAL" clId="{E3148087-C224-4221-ADEE-1A03852BBBD9}" dt="2020-06-18T17:19:17.801" v="1967"/>
          <ac:picMkLst>
            <pc:docMk/>
            <pc:sldMk cId="3212331430" sldId="460"/>
            <ac:picMk id="7" creationId="{00000000-0000-0000-0000-000000000000}"/>
          </ac:picMkLst>
        </pc:picChg>
      </pc:sldChg>
      <pc:sldChg chg="modSp">
        <pc:chgData name="Swenson, Jody" userId="f700768a-5749-4e0f-98d7-2b523cc7d418" providerId="ADAL" clId="{E3148087-C224-4221-ADEE-1A03852BBBD9}" dt="2020-06-18T17:19:17.801" v="1967"/>
        <pc:sldMkLst>
          <pc:docMk/>
          <pc:sldMk cId="694344506" sldId="461"/>
        </pc:sldMkLst>
        <pc:spChg chg="mod">
          <ac:chgData name="Swenson, Jody" userId="f700768a-5749-4e0f-98d7-2b523cc7d418" providerId="ADAL" clId="{E3148087-C224-4221-ADEE-1A03852BBBD9}" dt="2020-06-18T17:19:17.801" v="1967"/>
          <ac:spMkLst>
            <pc:docMk/>
            <pc:sldMk cId="694344506" sldId="461"/>
            <ac:spMk id="30" creationId="{00000000-0000-0000-0000-000000000000}"/>
          </ac:spMkLst>
        </pc:spChg>
        <pc:spChg chg="mod">
          <ac:chgData name="Swenson, Jody" userId="f700768a-5749-4e0f-98d7-2b523cc7d418" providerId="ADAL" clId="{E3148087-C224-4221-ADEE-1A03852BBBD9}" dt="2020-06-18T17:19:17.801" v="1967"/>
          <ac:spMkLst>
            <pc:docMk/>
            <pc:sldMk cId="694344506" sldId="461"/>
            <ac:spMk id="31" creationId="{00000000-0000-0000-0000-000000000000}"/>
          </ac:spMkLst>
        </pc:spChg>
        <pc:spChg chg="mod">
          <ac:chgData name="Swenson, Jody" userId="f700768a-5749-4e0f-98d7-2b523cc7d418" providerId="ADAL" clId="{E3148087-C224-4221-ADEE-1A03852BBBD9}" dt="2020-06-18T17:19:17.801" v="1967"/>
          <ac:spMkLst>
            <pc:docMk/>
            <pc:sldMk cId="694344506" sldId="461"/>
            <ac:spMk id="32" creationId="{00000000-0000-0000-0000-000000000000}"/>
          </ac:spMkLst>
        </pc:spChg>
        <pc:spChg chg="mod">
          <ac:chgData name="Swenson, Jody" userId="f700768a-5749-4e0f-98d7-2b523cc7d418" providerId="ADAL" clId="{E3148087-C224-4221-ADEE-1A03852BBBD9}" dt="2020-06-18T17:19:17.801" v="1967"/>
          <ac:spMkLst>
            <pc:docMk/>
            <pc:sldMk cId="694344506" sldId="461"/>
            <ac:spMk id="45"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1"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2"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3"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4"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5"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6"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7"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8" creationId="{00000000-0000-0000-0000-000000000000}"/>
          </ac:spMkLst>
        </pc:spChg>
        <pc:spChg chg="mod">
          <ac:chgData name="Swenson, Jody" userId="f700768a-5749-4e0f-98d7-2b523cc7d418" providerId="ADAL" clId="{E3148087-C224-4221-ADEE-1A03852BBBD9}" dt="2020-06-18T17:19:17.801" v="1967"/>
          <ac:spMkLst>
            <pc:docMk/>
            <pc:sldMk cId="694344506" sldId="461"/>
            <ac:spMk id="69" creationId="{00000000-0000-0000-0000-000000000000}"/>
          </ac:spMkLst>
        </pc:spChg>
        <pc:spChg chg="mod">
          <ac:chgData name="Swenson, Jody" userId="f700768a-5749-4e0f-98d7-2b523cc7d418" providerId="ADAL" clId="{E3148087-C224-4221-ADEE-1A03852BBBD9}" dt="2020-06-18T17:19:17.801" v="1967"/>
          <ac:spMkLst>
            <pc:docMk/>
            <pc:sldMk cId="694344506" sldId="461"/>
            <ac:spMk id="83" creationId="{00000000-0000-0000-0000-000000000000}"/>
          </ac:spMkLst>
        </pc:spChg>
        <pc:cxnChg chg="mod">
          <ac:chgData name="Swenson, Jody" userId="f700768a-5749-4e0f-98d7-2b523cc7d418" providerId="ADAL" clId="{E3148087-C224-4221-ADEE-1A03852BBBD9}" dt="2020-06-18T17:19:17.801" v="1967"/>
          <ac:cxnSpMkLst>
            <pc:docMk/>
            <pc:sldMk cId="694344506" sldId="461"/>
            <ac:cxnSpMk id="70"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1"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2"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3"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4"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5"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6"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7"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8"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79"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80"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81"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82" creationId="{00000000-0000-0000-0000-000000000000}"/>
          </ac:cxnSpMkLst>
        </pc:cxnChg>
        <pc:cxnChg chg="mod">
          <ac:chgData name="Swenson, Jody" userId="f700768a-5749-4e0f-98d7-2b523cc7d418" providerId="ADAL" clId="{E3148087-C224-4221-ADEE-1A03852BBBD9}" dt="2020-06-18T17:19:17.801" v="1967"/>
          <ac:cxnSpMkLst>
            <pc:docMk/>
            <pc:sldMk cId="694344506" sldId="461"/>
            <ac:cxnSpMk id="84" creationId="{00000000-0000-0000-0000-000000000000}"/>
          </ac:cxnSpMkLst>
        </pc:cxnChg>
      </pc:sldChg>
      <pc:sldChg chg="modSp">
        <pc:chgData name="Swenson, Jody" userId="f700768a-5749-4e0f-98d7-2b523cc7d418" providerId="ADAL" clId="{E3148087-C224-4221-ADEE-1A03852BBBD9}" dt="2020-06-18T23:23:33.979" v="2223" actId="1076"/>
        <pc:sldMkLst>
          <pc:docMk/>
          <pc:sldMk cId="1103353811" sldId="463"/>
        </pc:sldMkLst>
        <pc:spChg chg="mod">
          <ac:chgData name="Swenson, Jody" userId="f700768a-5749-4e0f-98d7-2b523cc7d418" providerId="ADAL" clId="{E3148087-C224-4221-ADEE-1A03852BBBD9}" dt="2020-06-18T23:23:33.979" v="2223" actId="1076"/>
          <ac:spMkLst>
            <pc:docMk/>
            <pc:sldMk cId="1103353811" sldId="463"/>
            <ac:spMk id="2" creationId="{00000000-0000-0000-0000-000000000000}"/>
          </ac:spMkLst>
        </pc:spChg>
        <pc:picChg chg="mod">
          <ac:chgData name="Swenson, Jody" userId="f700768a-5749-4e0f-98d7-2b523cc7d418" providerId="ADAL" clId="{E3148087-C224-4221-ADEE-1A03852BBBD9}" dt="2020-06-18T17:19:17.801" v="1967"/>
          <ac:picMkLst>
            <pc:docMk/>
            <pc:sldMk cId="1103353811" sldId="463"/>
            <ac:picMk id="4" creationId="{00000000-0000-0000-0000-000000000000}"/>
          </ac:picMkLst>
        </pc:picChg>
      </pc:sldChg>
      <pc:sldChg chg="modSp">
        <pc:chgData name="Swenson, Jody" userId="f700768a-5749-4e0f-98d7-2b523cc7d418" providerId="ADAL" clId="{E3148087-C224-4221-ADEE-1A03852BBBD9}" dt="2020-06-18T23:23:15.227" v="2218" actId="1036"/>
        <pc:sldMkLst>
          <pc:docMk/>
          <pc:sldMk cId="1445526660" sldId="464"/>
        </pc:sldMkLst>
        <pc:spChg chg="mod">
          <ac:chgData name="Swenson, Jody" userId="f700768a-5749-4e0f-98d7-2b523cc7d418" providerId="ADAL" clId="{E3148087-C224-4221-ADEE-1A03852BBBD9}" dt="2020-06-18T23:23:07.309" v="2207" actId="1076"/>
          <ac:spMkLst>
            <pc:docMk/>
            <pc:sldMk cId="1445526660" sldId="464"/>
            <ac:spMk id="2" creationId="{00000000-0000-0000-0000-000000000000}"/>
          </ac:spMkLst>
        </pc:spChg>
        <pc:spChg chg="mod">
          <ac:chgData name="Swenson, Jody" userId="f700768a-5749-4e0f-98d7-2b523cc7d418" providerId="ADAL" clId="{E3148087-C224-4221-ADEE-1A03852BBBD9}" dt="2020-06-18T23:23:13.347" v="2216" actId="1036"/>
          <ac:spMkLst>
            <pc:docMk/>
            <pc:sldMk cId="1445526660" sldId="464"/>
            <ac:spMk id="5" creationId="{00000000-0000-0000-0000-000000000000}"/>
          </ac:spMkLst>
        </pc:spChg>
        <pc:picChg chg="mod">
          <ac:chgData name="Swenson, Jody" userId="f700768a-5749-4e0f-98d7-2b523cc7d418" providerId="ADAL" clId="{E3148087-C224-4221-ADEE-1A03852BBBD9}" dt="2020-06-18T23:23:15.227" v="2218" actId="1036"/>
          <ac:picMkLst>
            <pc:docMk/>
            <pc:sldMk cId="1445526660" sldId="464"/>
            <ac:picMk id="3" creationId="{00000000-0000-0000-0000-000000000000}"/>
          </ac:picMkLst>
        </pc:picChg>
      </pc:sldChg>
      <pc:sldChg chg="modSp">
        <pc:chgData name="Swenson, Jody" userId="f700768a-5749-4e0f-98d7-2b523cc7d418" providerId="ADAL" clId="{E3148087-C224-4221-ADEE-1A03852BBBD9}" dt="2020-06-18T23:53:12.060" v="2640" actId="20577"/>
        <pc:sldMkLst>
          <pc:docMk/>
          <pc:sldMk cId="802345879" sldId="465"/>
        </pc:sldMkLst>
        <pc:spChg chg="mod">
          <ac:chgData name="Swenson, Jody" userId="f700768a-5749-4e0f-98d7-2b523cc7d418" providerId="ADAL" clId="{E3148087-C224-4221-ADEE-1A03852BBBD9}" dt="2020-06-18T23:22:01.135" v="2168" actId="1076"/>
          <ac:spMkLst>
            <pc:docMk/>
            <pc:sldMk cId="802345879" sldId="465"/>
            <ac:spMk id="2" creationId="{00000000-0000-0000-0000-000000000000}"/>
          </ac:spMkLst>
        </pc:spChg>
        <pc:spChg chg="mod">
          <ac:chgData name="Swenson, Jody" userId="f700768a-5749-4e0f-98d7-2b523cc7d418" providerId="ADAL" clId="{E3148087-C224-4221-ADEE-1A03852BBBD9}" dt="2020-06-18T23:53:12.060" v="2640" actId="20577"/>
          <ac:spMkLst>
            <pc:docMk/>
            <pc:sldMk cId="802345879" sldId="465"/>
            <ac:spMk id="5" creationId="{00000000-0000-0000-0000-000000000000}"/>
          </ac:spMkLst>
        </pc:spChg>
        <pc:picChg chg="mod">
          <ac:chgData name="Swenson, Jody" userId="f700768a-5749-4e0f-98d7-2b523cc7d418" providerId="ADAL" clId="{E3148087-C224-4221-ADEE-1A03852BBBD9}" dt="2020-06-18T23:21:46.724" v="2165" actId="1076"/>
          <ac:picMkLst>
            <pc:docMk/>
            <pc:sldMk cId="802345879" sldId="465"/>
            <ac:picMk id="3" creationId="{00000000-0000-0000-0000-000000000000}"/>
          </ac:picMkLst>
        </pc:picChg>
      </pc:sldChg>
      <pc:sldChg chg="modSp modAnim">
        <pc:chgData name="Swenson, Jody" userId="f700768a-5749-4e0f-98d7-2b523cc7d418" providerId="ADAL" clId="{E3148087-C224-4221-ADEE-1A03852BBBD9}" dt="2020-06-19T19:36:02.818" v="3612" actId="14100"/>
        <pc:sldMkLst>
          <pc:docMk/>
          <pc:sldMk cId="682878584" sldId="466"/>
        </pc:sldMkLst>
        <pc:spChg chg="mod">
          <ac:chgData name="Swenson, Jody" userId="f700768a-5749-4e0f-98d7-2b523cc7d418" providerId="ADAL" clId="{E3148087-C224-4221-ADEE-1A03852BBBD9}" dt="2020-06-18T23:26:20.671" v="2272" actId="1035"/>
          <ac:spMkLst>
            <pc:docMk/>
            <pc:sldMk cId="682878584" sldId="466"/>
            <ac:spMk id="2" creationId="{00000000-0000-0000-0000-000000000000}"/>
          </ac:spMkLst>
        </pc:spChg>
        <pc:spChg chg="mod">
          <ac:chgData name="Swenson, Jody" userId="f700768a-5749-4e0f-98d7-2b523cc7d418" providerId="ADAL" clId="{E3148087-C224-4221-ADEE-1A03852BBBD9}" dt="2020-06-19T19:35:44.947" v="3611" actId="20577"/>
          <ac:spMkLst>
            <pc:docMk/>
            <pc:sldMk cId="682878584" sldId="466"/>
            <ac:spMk id="5" creationId="{00000000-0000-0000-0000-000000000000}"/>
          </ac:spMkLst>
        </pc:spChg>
        <pc:picChg chg="mod">
          <ac:chgData name="Swenson, Jody" userId="f700768a-5749-4e0f-98d7-2b523cc7d418" providerId="ADAL" clId="{E3148087-C224-4221-ADEE-1A03852BBBD9}" dt="2020-06-19T19:36:02.818" v="3612" actId="14100"/>
          <ac:picMkLst>
            <pc:docMk/>
            <pc:sldMk cId="682878584" sldId="466"/>
            <ac:picMk id="7" creationId="{00000000-0000-0000-0000-000000000000}"/>
          </ac:picMkLst>
        </pc:picChg>
      </pc:sldChg>
      <pc:sldChg chg="modSp modAnim">
        <pc:chgData name="Swenson, Jody" userId="f700768a-5749-4e0f-98d7-2b523cc7d418" providerId="ADAL" clId="{E3148087-C224-4221-ADEE-1A03852BBBD9}" dt="2020-06-18T23:53:26.020" v="2660" actId="20577"/>
        <pc:sldMkLst>
          <pc:docMk/>
          <pc:sldMk cId="4237018316" sldId="467"/>
        </pc:sldMkLst>
        <pc:spChg chg="mod">
          <ac:chgData name="Swenson, Jody" userId="f700768a-5749-4e0f-98d7-2b523cc7d418" providerId="ADAL" clId="{E3148087-C224-4221-ADEE-1A03852BBBD9}" dt="2020-06-18T23:26:42.516" v="2275" actId="14100"/>
          <ac:spMkLst>
            <pc:docMk/>
            <pc:sldMk cId="4237018316" sldId="467"/>
            <ac:spMk id="2" creationId="{00000000-0000-0000-0000-000000000000}"/>
          </ac:spMkLst>
        </pc:spChg>
        <pc:spChg chg="mod">
          <ac:chgData name="Swenson, Jody" userId="f700768a-5749-4e0f-98d7-2b523cc7d418" providerId="ADAL" clId="{E3148087-C224-4221-ADEE-1A03852BBBD9}" dt="2020-06-18T23:53:26.020" v="2660" actId="20577"/>
          <ac:spMkLst>
            <pc:docMk/>
            <pc:sldMk cId="4237018316" sldId="467"/>
            <ac:spMk id="5" creationId="{00000000-0000-0000-0000-000000000000}"/>
          </ac:spMkLst>
        </pc:spChg>
        <pc:spChg chg="mod">
          <ac:chgData name="Swenson, Jody" userId="f700768a-5749-4e0f-98d7-2b523cc7d418" providerId="ADAL" clId="{E3148087-C224-4221-ADEE-1A03852BBBD9}" dt="2020-06-18T23:29:20.011" v="2347" actId="1036"/>
          <ac:spMkLst>
            <pc:docMk/>
            <pc:sldMk cId="4237018316" sldId="467"/>
            <ac:spMk id="58" creationId="{00000000-0000-0000-0000-000000000000}"/>
          </ac:spMkLst>
        </pc:spChg>
        <pc:picChg chg="mod">
          <ac:chgData name="Swenson, Jody" userId="f700768a-5749-4e0f-98d7-2b523cc7d418" providerId="ADAL" clId="{E3148087-C224-4221-ADEE-1A03852BBBD9}" dt="2020-06-18T23:29:20.011" v="2347" actId="1036"/>
          <ac:picMkLst>
            <pc:docMk/>
            <pc:sldMk cId="4237018316" sldId="467"/>
            <ac:picMk id="7" creationId="{00000000-0000-0000-0000-000000000000}"/>
          </ac:picMkLst>
        </pc:picChg>
        <pc:picChg chg="mod">
          <ac:chgData name="Swenson, Jody" userId="f700768a-5749-4e0f-98d7-2b523cc7d418" providerId="ADAL" clId="{E3148087-C224-4221-ADEE-1A03852BBBD9}" dt="2020-06-18T23:29:20.011" v="2347" actId="1036"/>
          <ac:picMkLst>
            <pc:docMk/>
            <pc:sldMk cId="4237018316" sldId="467"/>
            <ac:picMk id="9" creationId="{00000000-0000-0000-0000-000000000000}"/>
          </ac:picMkLst>
        </pc:picChg>
      </pc:sldChg>
      <pc:sldChg chg="modSp ord modAnim">
        <pc:chgData name="Swenson, Jody" userId="f700768a-5749-4e0f-98d7-2b523cc7d418" providerId="ADAL" clId="{E3148087-C224-4221-ADEE-1A03852BBBD9}" dt="2020-06-18T23:45:41.821" v="2527"/>
        <pc:sldMkLst>
          <pc:docMk/>
          <pc:sldMk cId="1382222225" sldId="468"/>
        </pc:sldMkLst>
        <pc:spChg chg="mod">
          <ac:chgData name="Swenson, Jody" userId="f700768a-5749-4e0f-98d7-2b523cc7d418" providerId="ADAL" clId="{E3148087-C224-4221-ADEE-1A03852BBBD9}" dt="2020-06-18T23:43:54.717" v="2510" actId="14100"/>
          <ac:spMkLst>
            <pc:docMk/>
            <pc:sldMk cId="1382222225" sldId="468"/>
            <ac:spMk id="2" creationId="{00000000-0000-0000-0000-000000000000}"/>
          </ac:spMkLst>
        </pc:spChg>
        <pc:spChg chg="mod">
          <ac:chgData name="Swenson, Jody" userId="f700768a-5749-4e0f-98d7-2b523cc7d418" providerId="ADAL" clId="{E3148087-C224-4221-ADEE-1A03852BBBD9}" dt="2020-06-18T23:44:32.847" v="2525" actId="20577"/>
          <ac:spMkLst>
            <pc:docMk/>
            <pc:sldMk cId="1382222225" sldId="468"/>
            <ac:spMk id="5" creationId="{00000000-0000-0000-0000-000000000000}"/>
          </ac:spMkLst>
        </pc:spChg>
        <pc:picChg chg="mod">
          <ac:chgData name="Swenson, Jody" userId="f700768a-5749-4e0f-98d7-2b523cc7d418" providerId="ADAL" clId="{E3148087-C224-4221-ADEE-1A03852BBBD9}" dt="2020-06-18T23:44:30.193" v="2524" actId="14100"/>
          <ac:picMkLst>
            <pc:docMk/>
            <pc:sldMk cId="1382222225" sldId="468"/>
            <ac:picMk id="4" creationId="{00000000-0000-0000-0000-000000000000}"/>
          </ac:picMkLst>
        </pc:picChg>
      </pc:sldChg>
      <pc:sldChg chg="addSp delSp modSp modAnim">
        <pc:chgData name="Swenson, Jody" userId="f700768a-5749-4e0f-98d7-2b523cc7d418" providerId="ADAL" clId="{E3148087-C224-4221-ADEE-1A03852BBBD9}" dt="2020-07-04T22:10:23.027" v="15729" actId="20577"/>
        <pc:sldMkLst>
          <pc:docMk/>
          <pc:sldMk cId="3849985688" sldId="469"/>
        </pc:sldMkLst>
        <pc:spChg chg="mod">
          <ac:chgData name="Swenson, Jody" userId="f700768a-5749-4e0f-98d7-2b523cc7d418" providerId="ADAL" clId="{E3148087-C224-4221-ADEE-1A03852BBBD9}" dt="2020-07-04T22:09:28.995" v="15696" actId="1035"/>
          <ac:spMkLst>
            <pc:docMk/>
            <pc:sldMk cId="3849985688" sldId="469"/>
            <ac:spMk id="2" creationId="{00000000-0000-0000-0000-000000000000}"/>
          </ac:spMkLst>
        </pc:spChg>
        <pc:spChg chg="add del">
          <ac:chgData name="Swenson, Jody" userId="f700768a-5749-4e0f-98d7-2b523cc7d418" providerId="ADAL" clId="{E3148087-C224-4221-ADEE-1A03852BBBD9}" dt="2020-06-24T23:55:51.679" v="9348"/>
          <ac:spMkLst>
            <pc:docMk/>
            <pc:sldMk cId="3849985688" sldId="469"/>
            <ac:spMk id="4" creationId="{46D4724D-19A6-4D07-9142-780E70D4940B}"/>
          </ac:spMkLst>
        </pc:spChg>
        <pc:spChg chg="mod">
          <ac:chgData name="Swenson, Jody" userId="f700768a-5749-4e0f-98d7-2b523cc7d418" providerId="ADAL" clId="{E3148087-C224-4221-ADEE-1A03852BBBD9}" dt="2020-07-04T22:10:23.027" v="15729" actId="20577"/>
          <ac:spMkLst>
            <pc:docMk/>
            <pc:sldMk cId="3849985688" sldId="469"/>
            <ac:spMk id="5" creationId="{00000000-0000-0000-0000-000000000000}"/>
          </ac:spMkLst>
        </pc:spChg>
        <pc:spChg chg="add del">
          <ac:chgData name="Swenson, Jody" userId="f700768a-5749-4e0f-98d7-2b523cc7d418" providerId="ADAL" clId="{E3148087-C224-4221-ADEE-1A03852BBBD9}" dt="2020-06-24T23:55:45.209" v="9347"/>
          <ac:spMkLst>
            <pc:docMk/>
            <pc:sldMk cId="3849985688" sldId="469"/>
            <ac:spMk id="6" creationId="{66111A03-C1AE-4C72-8A12-B379C28A9BCC}"/>
          </ac:spMkLst>
        </pc:spChg>
        <pc:picChg chg="mod">
          <ac:chgData name="Swenson, Jody" userId="f700768a-5749-4e0f-98d7-2b523cc7d418" providerId="ADAL" clId="{E3148087-C224-4221-ADEE-1A03852BBBD9}" dt="2020-06-19T21:10:42.393" v="6397" actId="1036"/>
          <ac:picMkLst>
            <pc:docMk/>
            <pc:sldMk cId="3849985688" sldId="469"/>
            <ac:picMk id="3" creationId="{00000000-0000-0000-0000-000000000000}"/>
          </ac:picMkLst>
        </pc:picChg>
        <pc:cxnChg chg="add mod">
          <ac:chgData name="Swenson, Jody" userId="f700768a-5749-4e0f-98d7-2b523cc7d418" providerId="ADAL" clId="{E3148087-C224-4221-ADEE-1A03852BBBD9}" dt="2020-06-25T23:14:20.165" v="11661" actId="692"/>
          <ac:cxnSpMkLst>
            <pc:docMk/>
            <pc:sldMk cId="3849985688" sldId="469"/>
            <ac:cxnSpMk id="6" creationId="{C256365C-4058-449D-A830-B99C930F9452}"/>
          </ac:cxnSpMkLst>
        </pc:cxnChg>
        <pc:cxnChg chg="add mod">
          <ac:chgData name="Swenson, Jody" userId="f700768a-5749-4e0f-98d7-2b523cc7d418" providerId="ADAL" clId="{E3148087-C224-4221-ADEE-1A03852BBBD9}" dt="2020-06-25T23:15:04.658" v="11667" actId="1038"/>
          <ac:cxnSpMkLst>
            <pc:docMk/>
            <pc:sldMk cId="3849985688" sldId="469"/>
            <ac:cxnSpMk id="7" creationId="{FA190AB8-2573-48C9-9531-2B87B16400D8}"/>
          </ac:cxnSpMkLst>
        </pc:cxnChg>
      </pc:sldChg>
      <pc:sldChg chg="addSp modSp ord modAnim">
        <pc:chgData name="Swenson, Jody" userId="f700768a-5749-4e0f-98d7-2b523cc7d418" providerId="ADAL" clId="{E3148087-C224-4221-ADEE-1A03852BBBD9}" dt="2020-07-14T21:54:00.203" v="19543" actId="1035"/>
        <pc:sldMkLst>
          <pc:docMk/>
          <pc:sldMk cId="2579733204" sldId="470"/>
        </pc:sldMkLst>
        <pc:spChg chg="mod">
          <ac:chgData name="Swenson, Jody" userId="f700768a-5749-4e0f-98d7-2b523cc7d418" providerId="ADAL" clId="{E3148087-C224-4221-ADEE-1A03852BBBD9}" dt="2020-06-19T21:10:21.130" v="6391" actId="1076"/>
          <ac:spMkLst>
            <pc:docMk/>
            <pc:sldMk cId="2579733204" sldId="470"/>
            <ac:spMk id="2" creationId="{00000000-0000-0000-0000-000000000000}"/>
          </ac:spMkLst>
        </pc:spChg>
        <pc:spChg chg="mod">
          <ac:chgData name="Swenson, Jody" userId="f700768a-5749-4e0f-98d7-2b523cc7d418" providerId="ADAL" clId="{E3148087-C224-4221-ADEE-1A03852BBBD9}" dt="2020-07-14T21:54:00.203" v="19543" actId="1035"/>
          <ac:spMkLst>
            <pc:docMk/>
            <pc:sldMk cId="2579733204" sldId="470"/>
            <ac:spMk id="5" creationId="{00000000-0000-0000-0000-000000000000}"/>
          </ac:spMkLst>
        </pc:spChg>
        <pc:picChg chg="mod">
          <ac:chgData name="Swenson, Jody" userId="f700768a-5749-4e0f-98d7-2b523cc7d418" providerId="ADAL" clId="{E3148087-C224-4221-ADEE-1A03852BBBD9}" dt="2020-07-14T21:54:00.203" v="19543" actId="1035"/>
          <ac:picMkLst>
            <pc:docMk/>
            <pc:sldMk cId="2579733204" sldId="470"/>
            <ac:picMk id="4" creationId="{00000000-0000-0000-0000-000000000000}"/>
          </ac:picMkLst>
        </pc:picChg>
        <pc:picChg chg="add mod">
          <ac:chgData name="Swenson, Jody" userId="f700768a-5749-4e0f-98d7-2b523cc7d418" providerId="ADAL" clId="{E3148087-C224-4221-ADEE-1A03852BBBD9}" dt="2020-07-14T21:54:00.203" v="19543" actId="1035"/>
          <ac:picMkLst>
            <pc:docMk/>
            <pc:sldMk cId="2579733204" sldId="470"/>
            <ac:picMk id="6" creationId="{1B751452-270B-47A6-A050-E5437A4DB5E1}"/>
          </ac:picMkLst>
        </pc:picChg>
      </pc:sldChg>
      <pc:sldChg chg="add">
        <pc:chgData name="Swenson, Jody" userId="f700768a-5749-4e0f-98d7-2b523cc7d418" providerId="ADAL" clId="{E3148087-C224-4221-ADEE-1A03852BBBD9}" dt="2020-06-19T23:30:34.748" v="7023"/>
        <pc:sldMkLst>
          <pc:docMk/>
          <pc:sldMk cId="1803076181" sldId="471"/>
        </pc:sldMkLst>
      </pc:sldChg>
      <pc:sldChg chg="modSp add modAnim">
        <pc:chgData name="Swenson, Jody" userId="f700768a-5749-4e0f-98d7-2b523cc7d418" providerId="ADAL" clId="{E3148087-C224-4221-ADEE-1A03852BBBD9}" dt="2020-07-08T22:25:05.234" v="18656"/>
        <pc:sldMkLst>
          <pc:docMk/>
          <pc:sldMk cId="3446291405" sldId="472"/>
        </pc:sldMkLst>
        <pc:spChg chg="mod">
          <ac:chgData name="Swenson, Jody" userId="f700768a-5749-4e0f-98d7-2b523cc7d418" providerId="ADAL" clId="{E3148087-C224-4221-ADEE-1A03852BBBD9}" dt="2020-07-08T22:24:34.337" v="18653" actId="20577"/>
          <ac:spMkLst>
            <pc:docMk/>
            <pc:sldMk cId="3446291405" sldId="472"/>
            <ac:spMk id="8" creationId="{00000000-0000-0000-0000-000000000000}"/>
          </ac:spMkLst>
        </pc:spChg>
        <pc:picChg chg="mod">
          <ac:chgData name="Swenson, Jody" userId="f700768a-5749-4e0f-98d7-2b523cc7d418" providerId="ADAL" clId="{E3148087-C224-4221-ADEE-1A03852BBBD9}" dt="2020-07-08T22:24:40.494" v="18654" actId="14100"/>
          <ac:picMkLst>
            <pc:docMk/>
            <pc:sldMk cId="3446291405" sldId="472"/>
            <ac:picMk id="6" creationId="{00000000-0000-0000-0000-000000000000}"/>
          </ac:picMkLst>
        </pc:picChg>
      </pc:sldChg>
      <pc:sldChg chg="addSp delSp modSp delAnim modAnim">
        <pc:chgData name="Swenson, Jody" userId="f700768a-5749-4e0f-98d7-2b523cc7d418" providerId="ADAL" clId="{E3148087-C224-4221-ADEE-1A03852BBBD9}" dt="2020-07-21T22:55:09.963" v="21162" actId="1037"/>
        <pc:sldMkLst>
          <pc:docMk/>
          <pc:sldMk cId="3995520145" sldId="474"/>
        </pc:sldMkLst>
        <pc:spChg chg="mod">
          <ac:chgData name="Swenson, Jody" userId="f700768a-5749-4e0f-98d7-2b523cc7d418" providerId="ADAL" clId="{E3148087-C224-4221-ADEE-1A03852BBBD9}" dt="2020-06-23T23:01:16.249" v="7736" actId="20577"/>
          <ac:spMkLst>
            <pc:docMk/>
            <pc:sldMk cId="3995520145" sldId="474"/>
            <ac:spMk id="7" creationId="{00000000-0000-0000-0000-000000000000}"/>
          </ac:spMkLst>
        </pc:spChg>
        <pc:spChg chg="mod">
          <ac:chgData name="Swenson, Jody" userId="f700768a-5749-4e0f-98d7-2b523cc7d418" providerId="ADAL" clId="{E3148087-C224-4221-ADEE-1A03852BBBD9}" dt="2020-07-21T22:55:09.963" v="21162" actId="1037"/>
          <ac:spMkLst>
            <pc:docMk/>
            <pc:sldMk cId="3995520145" sldId="474"/>
            <ac:spMk id="8" creationId="{00000000-0000-0000-0000-000000000000}"/>
          </ac:spMkLst>
        </pc:spChg>
        <pc:grpChg chg="add del">
          <ac:chgData name="Swenson, Jody" userId="f700768a-5749-4e0f-98d7-2b523cc7d418" providerId="ADAL" clId="{E3148087-C224-4221-ADEE-1A03852BBBD9}" dt="2020-06-23T22:51:45.046" v="7340" actId="478"/>
          <ac:grpSpMkLst>
            <pc:docMk/>
            <pc:sldMk cId="3995520145" sldId="474"/>
            <ac:grpSpMk id="5" creationId="{25B67957-17A6-4597-9AEB-3FB8CA05F9E5}"/>
          </ac:grpSpMkLst>
        </pc:grpChg>
        <pc:picChg chg="del mod">
          <ac:chgData name="Swenson, Jody" userId="f700768a-5749-4e0f-98d7-2b523cc7d418" providerId="ADAL" clId="{E3148087-C224-4221-ADEE-1A03852BBBD9}" dt="2020-06-23T22:51:33.878" v="7338" actId="478"/>
          <ac:picMkLst>
            <pc:docMk/>
            <pc:sldMk cId="3995520145" sldId="474"/>
            <ac:picMk id="2" creationId="{00000000-0000-0000-0000-000000000000}"/>
          </ac:picMkLst>
        </pc:picChg>
        <pc:picChg chg="add del">
          <ac:chgData name="Swenson, Jody" userId="f700768a-5749-4e0f-98d7-2b523cc7d418" providerId="ADAL" clId="{E3148087-C224-4221-ADEE-1A03852BBBD9}" dt="2020-06-25T01:38:28.161" v="10096" actId="478"/>
          <ac:picMkLst>
            <pc:docMk/>
            <pc:sldMk cId="3995520145" sldId="474"/>
            <ac:picMk id="2" creationId="{4A232CCC-2622-49FB-8CB6-CE0B9E377072}"/>
          </ac:picMkLst>
        </pc:picChg>
        <pc:picChg chg="add del mod">
          <ac:chgData name="Swenson, Jody" userId="f700768a-5749-4e0f-98d7-2b523cc7d418" providerId="ADAL" clId="{E3148087-C224-4221-ADEE-1A03852BBBD9}" dt="2020-06-25T23:30:31.225" v="11689" actId="478"/>
          <ac:picMkLst>
            <pc:docMk/>
            <pc:sldMk cId="3995520145" sldId="474"/>
            <ac:picMk id="2" creationId="{5F6678F4-393E-43F1-BBAD-C1DA01C2979A}"/>
          </ac:picMkLst>
        </pc:picChg>
        <pc:picChg chg="add mod">
          <ac:chgData name="Swenson, Jody" userId="f700768a-5749-4e0f-98d7-2b523cc7d418" providerId="ADAL" clId="{E3148087-C224-4221-ADEE-1A03852BBBD9}" dt="2020-07-21T22:55:09.963" v="21162" actId="1037"/>
          <ac:picMkLst>
            <pc:docMk/>
            <pc:sldMk cId="3995520145" sldId="474"/>
            <ac:picMk id="2" creationId="{A9DD9332-AB52-4C2E-BB2E-A847E6CD39B2}"/>
          </ac:picMkLst>
        </pc:picChg>
        <pc:picChg chg="add del mod">
          <ac:chgData name="Swenson, Jody" userId="f700768a-5749-4e0f-98d7-2b523cc7d418" providerId="ADAL" clId="{E3148087-C224-4221-ADEE-1A03852BBBD9}" dt="2020-06-25T23:24:07.491" v="11681" actId="478"/>
          <ac:picMkLst>
            <pc:docMk/>
            <pc:sldMk cId="3995520145" sldId="474"/>
            <ac:picMk id="3" creationId="{DCA3089D-DFC4-47B1-A51E-5C5D3A66FAD2}"/>
          </ac:picMkLst>
        </pc:picChg>
        <pc:picChg chg="add del mod">
          <ac:chgData name="Swenson, Jody" userId="f700768a-5749-4e0f-98d7-2b523cc7d418" providerId="ADAL" clId="{E3148087-C224-4221-ADEE-1A03852BBBD9}" dt="2020-07-01T01:34:23.536" v="13996" actId="478"/>
          <ac:picMkLst>
            <pc:docMk/>
            <pc:sldMk cId="3995520145" sldId="474"/>
            <ac:picMk id="4" creationId="{05CB1C81-6854-4D0D-A424-81688CF1DAB9}"/>
          </ac:picMkLst>
        </pc:picChg>
        <pc:picChg chg="add del mod">
          <ac:chgData name="Swenson, Jody" userId="f700768a-5749-4e0f-98d7-2b523cc7d418" providerId="ADAL" clId="{E3148087-C224-4221-ADEE-1A03852BBBD9}" dt="2020-06-23T23:19:31.838" v="8007" actId="478"/>
          <ac:picMkLst>
            <pc:docMk/>
            <pc:sldMk cId="3995520145" sldId="474"/>
            <ac:picMk id="4" creationId="{17CEA915-C26A-4A22-9695-3FD24C4167B2}"/>
          </ac:picMkLst>
        </pc:picChg>
        <pc:picChg chg="add del mod">
          <ac:chgData name="Swenson, Jody" userId="f700768a-5749-4e0f-98d7-2b523cc7d418" providerId="ADAL" clId="{E3148087-C224-4221-ADEE-1A03852BBBD9}" dt="2020-06-23T23:22:59.354" v="8134" actId="478"/>
          <ac:picMkLst>
            <pc:docMk/>
            <pc:sldMk cId="3995520145" sldId="474"/>
            <ac:picMk id="28" creationId="{A5E0E898-8559-4FF9-AFCF-6994BECD7984}"/>
          </ac:picMkLst>
        </pc:picChg>
        <pc:picChg chg="add del mod">
          <ac:chgData name="Swenson, Jody" userId="f700768a-5749-4e0f-98d7-2b523cc7d418" providerId="ADAL" clId="{E3148087-C224-4221-ADEE-1A03852BBBD9}" dt="2020-06-24T01:12:34.823" v="8280" actId="478"/>
          <ac:picMkLst>
            <pc:docMk/>
            <pc:sldMk cId="3995520145" sldId="474"/>
            <ac:picMk id="30" creationId="{40DBD3FD-3C65-4881-BEEC-E33554266434}"/>
          </ac:picMkLst>
        </pc:picChg>
        <pc:picChg chg="add del mod">
          <ac:chgData name="Swenson, Jody" userId="f700768a-5749-4e0f-98d7-2b523cc7d418" providerId="ADAL" clId="{E3148087-C224-4221-ADEE-1A03852BBBD9}" dt="2020-06-24T01:10:49.361" v="8256" actId="478"/>
          <ac:picMkLst>
            <pc:docMk/>
            <pc:sldMk cId="3995520145" sldId="474"/>
            <ac:picMk id="32" creationId="{070B13E2-8BB5-4884-B231-F8D171019873}"/>
          </ac:picMkLst>
        </pc:picChg>
        <pc:picChg chg="add del mod">
          <ac:chgData name="Swenson, Jody" userId="f700768a-5749-4e0f-98d7-2b523cc7d418" providerId="ADAL" clId="{E3148087-C224-4221-ADEE-1A03852BBBD9}" dt="2020-06-24T01:26:45.574" v="8281" actId="478"/>
          <ac:picMkLst>
            <pc:docMk/>
            <pc:sldMk cId="3995520145" sldId="474"/>
            <ac:picMk id="34" creationId="{72B5F3E9-9D91-4304-961A-3CD950294E5F}"/>
          </ac:picMkLst>
        </pc:picChg>
        <pc:picChg chg="add del mod">
          <ac:chgData name="Swenson, Jody" userId="f700768a-5749-4e0f-98d7-2b523cc7d418" providerId="ADAL" clId="{E3148087-C224-4221-ADEE-1A03852BBBD9}" dt="2020-06-25T01:37:59.505" v="10094" actId="478"/>
          <ac:picMkLst>
            <pc:docMk/>
            <pc:sldMk cId="3995520145" sldId="474"/>
            <ac:picMk id="36" creationId="{5A67B6F3-6A9F-4114-8A96-35C932B8AF66}"/>
          </ac:picMkLst>
        </pc:picChg>
      </pc:sldChg>
      <pc:sldChg chg="addSp delSp modSp modAnim">
        <pc:chgData name="Swenson, Jody" userId="f700768a-5749-4e0f-98d7-2b523cc7d418" providerId="ADAL" clId="{E3148087-C224-4221-ADEE-1A03852BBBD9}" dt="2020-07-21T23:01:24.118" v="21383" actId="1038"/>
        <pc:sldMkLst>
          <pc:docMk/>
          <pc:sldMk cId="1445814460" sldId="475"/>
        </pc:sldMkLst>
        <pc:spChg chg="mod">
          <ac:chgData name="Swenson, Jody" userId="f700768a-5749-4e0f-98d7-2b523cc7d418" providerId="ADAL" clId="{E3148087-C224-4221-ADEE-1A03852BBBD9}" dt="2020-06-25T23:41:51.217" v="12237" actId="1036"/>
          <ac:spMkLst>
            <pc:docMk/>
            <pc:sldMk cId="1445814460" sldId="475"/>
            <ac:spMk id="7" creationId="{00000000-0000-0000-0000-000000000000}"/>
          </ac:spMkLst>
        </pc:spChg>
        <pc:spChg chg="add del mod">
          <ac:chgData name="Swenson, Jody" userId="f700768a-5749-4e0f-98d7-2b523cc7d418" providerId="ADAL" clId="{E3148087-C224-4221-ADEE-1A03852BBBD9}" dt="2020-07-21T23:01:10.126" v="21352" actId="20577"/>
          <ac:spMkLst>
            <pc:docMk/>
            <pc:sldMk cId="1445814460" sldId="475"/>
            <ac:spMk id="8" creationId="{00000000-0000-0000-0000-000000000000}"/>
          </ac:spMkLst>
        </pc:spChg>
        <pc:picChg chg="add mod">
          <ac:chgData name="Swenson, Jody" userId="f700768a-5749-4e0f-98d7-2b523cc7d418" providerId="ADAL" clId="{E3148087-C224-4221-ADEE-1A03852BBBD9}" dt="2020-07-01T01:33:30.223" v="13995" actId="1035"/>
          <ac:picMkLst>
            <pc:docMk/>
            <pc:sldMk cId="1445814460" sldId="475"/>
            <ac:picMk id="2" creationId="{93F33504-9B40-4F81-9AC1-2AF579FE7A29}"/>
          </ac:picMkLst>
        </pc:picChg>
        <pc:picChg chg="add del mod">
          <ac:chgData name="Swenson, Jody" userId="f700768a-5749-4e0f-98d7-2b523cc7d418" providerId="ADAL" clId="{E3148087-C224-4221-ADEE-1A03852BBBD9}" dt="2020-06-25T23:36:14.089" v="12010" actId="478"/>
          <ac:picMkLst>
            <pc:docMk/>
            <pc:sldMk cId="1445814460" sldId="475"/>
            <ac:picMk id="2" creationId="{D74F4425-C540-4A82-BDC5-A907394CF161}"/>
          </ac:picMkLst>
        </pc:picChg>
        <pc:picChg chg="del mod">
          <ac:chgData name="Swenson, Jody" userId="f700768a-5749-4e0f-98d7-2b523cc7d418" providerId="ADAL" clId="{E3148087-C224-4221-ADEE-1A03852BBBD9}" dt="2020-06-23T23:32:13.249" v="8245" actId="478"/>
          <ac:picMkLst>
            <pc:docMk/>
            <pc:sldMk cId="1445814460" sldId="475"/>
            <ac:picMk id="3" creationId="{00000000-0000-0000-0000-000000000000}"/>
          </ac:picMkLst>
        </pc:picChg>
        <pc:picChg chg="add del mod">
          <ac:chgData name="Swenson, Jody" userId="f700768a-5749-4e0f-98d7-2b523cc7d418" providerId="ADAL" clId="{E3148087-C224-4221-ADEE-1A03852BBBD9}" dt="2020-06-25T23:48:49.757" v="12467" actId="478"/>
          <ac:picMkLst>
            <pc:docMk/>
            <pc:sldMk cId="1445814460" sldId="475"/>
            <ac:picMk id="3" creationId="{5A7CAAB3-5D59-48CB-8C97-C92C1F4DDC55}"/>
          </ac:picMkLst>
        </pc:picChg>
        <pc:picChg chg="add mod">
          <ac:chgData name="Swenson, Jody" userId="f700768a-5749-4e0f-98d7-2b523cc7d418" providerId="ADAL" clId="{E3148087-C224-4221-ADEE-1A03852BBBD9}" dt="2020-07-21T23:01:24.118" v="21383" actId="1038"/>
          <ac:picMkLst>
            <pc:docMk/>
            <pc:sldMk cId="1445814460" sldId="475"/>
            <ac:picMk id="4" creationId="{01A0A999-36DE-4A98-A6A9-0060EAE81A7A}"/>
          </ac:picMkLst>
        </pc:picChg>
        <pc:picChg chg="add del mod">
          <ac:chgData name="Swenson, Jody" userId="f700768a-5749-4e0f-98d7-2b523cc7d418" providerId="ADAL" clId="{E3148087-C224-4221-ADEE-1A03852BBBD9}" dt="2020-06-24T01:27:48.173" v="8290" actId="478"/>
          <ac:picMkLst>
            <pc:docMk/>
            <pc:sldMk cId="1445814460" sldId="475"/>
            <ac:picMk id="4" creationId="{FA3529A6-9B83-4F58-8FE7-0E85273908AE}"/>
          </ac:picMkLst>
        </pc:picChg>
        <pc:picChg chg="add del mod">
          <ac:chgData name="Swenson, Jody" userId="f700768a-5749-4e0f-98d7-2b523cc7d418" providerId="ADAL" clId="{E3148087-C224-4221-ADEE-1A03852BBBD9}" dt="2020-07-01T01:32:55.478" v="13972" actId="478"/>
          <ac:picMkLst>
            <pc:docMk/>
            <pc:sldMk cId="1445814460" sldId="475"/>
            <ac:picMk id="5" creationId="{E1805538-3830-469B-B606-A43967FDCBE4}"/>
          </ac:picMkLst>
        </pc:picChg>
        <pc:picChg chg="add del mod">
          <ac:chgData name="Swenson, Jody" userId="f700768a-5749-4e0f-98d7-2b523cc7d418" providerId="ADAL" clId="{E3148087-C224-4221-ADEE-1A03852BBBD9}" dt="2020-06-25T01:40:25.390" v="10119" actId="478"/>
          <ac:picMkLst>
            <pc:docMk/>
            <pc:sldMk cId="1445814460" sldId="475"/>
            <ac:picMk id="6" creationId="{0D0E16C3-109D-42A6-A47F-A7FFC8FA6060}"/>
          </ac:picMkLst>
        </pc:picChg>
      </pc:sldChg>
      <pc:sldChg chg="addSp delSp modSp modAnim">
        <pc:chgData name="Swenson, Jody" userId="f700768a-5749-4e0f-98d7-2b523cc7d418" providerId="ADAL" clId="{E3148087-C224-4221-ADEE-1A03852BBBD9}" dt="2020-07-21T23:11:24.416" v="21817" actId="20577"/>
        <pc:sldMkLst>
          <pc:docMk/>
          <pc:sldMk cId="3301939738" sldId="476"/>
        </pc:sldMkLst>
        <pc:spChg chg="mod">
          <ac:chgData name="Swenson, Jody" userId="f700768a-5749-4e0f-98d7-2b523cc7d418" providerId="ADAL" clId="{E3148087-C224-4221-ADEE-1A03852BBBD9}" dt="2020-07-21T23:04:39.990" v="21577" actId="1035"/>
          <ac:spMkLst>
            <pc:docMk/>
            <pc:sldMk cId="3301939738" sldId="476"/>
            <ac:spMk id="7" creationId="{00000000-0000-0000-0000-000000000000}"/>
          </ac:spMkLst>
        </pc:spChg>
        <pc:spChg chg="mod">
          <ac:chgData name="Swenson, Jody" userId="f700768a-5749-4e0f-98d7-2b523cc7d418" providerId="ADAL" clId="{E3148087-C224-4221-ADEE-1A03852BBBD9}" dt="2020-07-21T23:11:24.416" v="21817" actId="20577"/>
          <ac:spMkLst>
            <pc:docMk/>
            <pc:sldMk cId="3301939738" sldId="476"/>
            <ac:spMk id="8" creationId="{00000000-0000-0000-0000-000000000000}"/>
          </ac:spMkLst>
        </pc:spChg>
        <pc:spChg chg="mod ord topLvl">
          <ac:chgData name="Swenson, Jody" userId="f700768a-5749-4e0f-98d7-2b523cc7d418" providerId="ADAL" clId="{E3148087-C224-4221-ADEE-1A03852BBBD9}" dt="2020-07-04T22:43:22.598" v="15962" actId="164"/>
          <ac:spMkLst>
            <pc:docMk/>
            <pc:sldMk cId="3301939738" sldId="476"/>
            <ac:spMk id="10" creationId="{6579FB99-C639-4F56-8D73-942EE32496E2}"/>
          </ac:spMkLst>
        </pc:spChg>
        <pc:grpChg chg="add mod">
          <ac:chgData name="Swenson, Jody" userId="f700768a-5749-4e0f-98d7-2b523cc7d418" providerId="ADAL" clId="{E3148087-C224-4221-ADEE-1A03852BBBD9}" dt="2020-07-21T23:04:55.477" v="21608" actId="1035"/>
          <ac:grpSpMkLst>
            <pc:docMk/>
            <pc:sldMk cId="3301939738" sldId="476"/>
            <ac:grpSpMk id="3" creationId="{D108F6FE-82F0-4986-ABCB-E5736AC909C7}"/>
          </ac:grpSpMkLst>
        </pc:grpChg>
        <pc:grpChg chg="add del mod">
          <ac:chgData name="Swenson, Jody" userId="f700768a-5749-4e0f-98d7-2b523cc7d418" providerId="ADAL" clId="{E3148087-C224-4221-ADEE-1A03852BBBD9}" dt="2020-07-04T22:41:38.816" v="15950" actId="165"/>
          <ac:grpSpMkLst>
            <pc:docMk/>
            <pc:sldMk cId="3301939738" sldId="476"/>
            <ac:grpSpMk id="6" creationId="{5219CA03-E6D0-424E-8E65-A4572F9DF5D5}"/>
          </ac:grpSpMkLst>
        </pc:grpChg>
        <pc:picChg chg="del mod">
          <ac:chgData name="Swenson, Jody" userId="f700768a-5749-4e0f-98d7-2b523cc7d418" providerId="ADAL" clId="{E3148087-C224-4221-ADEE-1A03852BBBD9}" dt="2020-06-24T02:04:59.093" v="9128" actId="478"/>
          <ac:picMkLst>
            <pc:docMk/>
            <pc:sldMk cId="3301939738" sldId="476"/>
            <ac:picMk id="2" creationId="{00000000-0000-0000-0000-000000000000}"/>
          </ac:picMkLst>
        </pc:picChg>
        <pc:picChg chg="add mod">
          <ac:chgData name="Swenson, Jody" userId="f700768a-5749-4e0f-98d7-2b523cc7d418" providerId="ADAL" clId="{E3148087-C224-4221-ADEE-1A03852BBBD9}" dt="2020-07-04T22:43:22.598" v="15962" actId="164"/>
          <ac:picMkLst>
            <pc:docMk/>
            <pc:sldMk cId="3301939738" sldId="476"/>
            <ac:picMk id="2" creationId="{77AFF56F-7BCC-4BF0-8455-E9E3E180B6F4}"/>
          </ac:picMkLst>
        </pc:picChg>
        <pc:picChg chg="add del mod">
          <ac:chgData name="Swenson, Jody" userId="f700768a-5749-4e0f-98d7-2b523cc7d418" providerId="ADAL" clId="{E3148087-C224-4221-ADEE-1A03852BBBD9}" dt="2020-06-26T00:00:53.345" v="12655" actId="478"/>
          <ac:picMkLst>
            <pc:docMk/>
            <pc:sldMk cId="3301939738" sldId="476"/>
            <ac:picMk id="5" creationId="{95DE0A8E-AF7A-45DB-A8ED-1C616BF2A3A2}"/>
          </ac:picMkLst>
        </pc:picChg>
        <pc:picChg chg="del mod topLvl">
          <ac:chgData name="Swenson, Jody" userId="f700768a-5749-4e0f-98d7-2b523cc7d418" providerId="ADAL" clId="{E3148087-C224-4221-ADEE-1A03852BBBD9}" dt="2020-07-04T22:41:44.669" v="15952" actId="478"/>
          <ac:picMkLst>
            <pc:docMk/>
            <pc:sldMk cId="3301939738" sldId="476"/>
            <ac:picMk id="9" creationId="{A14C86F8-5DB8-45C1-9152-65A23D02E30C}"/>
          </ac:picMkLst>
        </pc:picChg>
      </pc:sldChg>
      <pc:sldChg chg="modSp ord modAnim">
        <pc:chgData name="Swenson, Jody" userId="f700768a-5749-4e0f-98d7-2b523cc7d418" providerId="ADAL" clId="{E3148087-C224-4221-ADEE-1A03852BBBD9}" dt="2020-07-09T23:03:57.900" v="19437"/>
        <pc:sldMkLst>
          <pc:docMk/>
          <pc:sldMk cId="2659564204" sldId="477"/>
        </pc:sldMkLst>
        <pc:spChg chg="mod">
          <ac:chgData name="Swenson, Jody" userId="f700768a-5749-4e0f-98d7-2b523cc7d418" providerId="ADAL" clId="{E3148087-C224-4221-ADEE-1A03852BBBD9}" dt="2020-06-19T21:14:03.595" v="6464" actId="1037"/>
          <ac:spMkLst>
            <pc:docMk/>
            <pc:sldMk cId="2659564204" sldId="477"/>
            <ac:spMk id="7" creationId="{00000000-0000-0000-0000-000000000000}"/>
          </ac:spMkLst>
        </pc:spChg>
        <pc:spChg chg="mod">
          <ac:chgData name="Swenson, Jody" userId="f700768a-5749-4e0f-98d7-2b523cc7d418" providerId="ADAL" clId="{E3148087-C224-4221-ADEE-1A03852BBBD9}" dt="2020-06-26T20:15:50.967" v="13448" actId="20577"/>
          <ac:spMkLst>
            <pc:docMk/>
            <pc:sldMk cId="2659564204" sldId="477"/>
            <ac:spMk id="8" creationId="{00000000-0000-0000-0000-000000000000}"/>
          </ac:spMkLst>
        </pc:spChg>
        <pc:picChg chg="mod">
          <ac:chgData name="Swenson, Jody" userId="f700768a-5749-4e0f-98d7-2b523cc7d418" providerId="ADAL" clId="{E3148087-C224-4221-ADEE-1A03852BBBD9}" dt="2020-06-26T00:11:47.921" v="13320" actId="1036"/>
          <ac:picMkLst>
            <pc:docMk/>
            <pc:sldMk cId="2659564204" sldId="477"/>
            <ac:picMk id="2" creationId="{00000000-0000-0000-0000-000000000000}"/>
          </ac:picMkLst>
        </pc:picChg>
        <pc:picChg chg="mod">
          <ac:chgData name="Swenson, Jody" userId="f700768a-5749-4e0f-98d7-2b523cc7d418" providerId="ADAL" clId="{E3148087-C224-4221-ADEE-1A03852BBBD9}" dt="2020-06-26T00:11:47.921" v="13320" actId="1036"/>
          <ac:picMkLst>
            <pc:docMk/>
            <pc:sldMk cId="2659564204" sldId="477"/>
            <ac:picMk id="6" creationId="{00000000-0000-0000-0000-000000000000}"/>
          </ac:picMkLst>
        </pc:picChg>
      </pc:sldChg>
      <pc:sldChg chg="modSp ord modAnim">
        <pc:chgData name="Swenson, Jody" userId="f700768a-5749-4e0f-98d7-2b523cc7d418" providerId="ADAL" clId="{E3148087-C224-4221-ADEE-1A03852BBBD9}" dt="2020-07-09T23:03:45.621" v="19436"/>
        <pc:sldMkLst>
          <pc:docMk/>
          <pc:sldMk cId="3019013064" sldId="478"/>
        </pc:sldMkLst>
        <pc:spChg chg="mod">
          <ac:chgData name="Swenson, Jody" userId="f700768a-5749-4e0f-98d7-2b523cc7d418" providerId="ADAL" clId="{E3148087-C224-4221-ADEE-1A03852BBBD9}" dt="2020-06-19T21:14:27.754" v="6469" actId="1076"/>
          <ac:spMkLst>
            <pc:docMk/>
            <pc:sldMk cId="3019013064" sldId="478"/>
            <ac:spMk id="7" creationId="{00000000-0000-0000-0000-000000000000}"/>
          </ac:spMkLst>
        </pc:spChg>
        <pc:spChg chg="mod">
          <ac:chgData name="Swenson, Jody" userId="f700768a-5749-4e0f-98d7-2b523cc7d418" providerId="ADAL" clId="{E3148087-C224-4221-ADEE-1A03852BBBD9}" dt="2020-06-26T00:08:22.803" v="13152" actId="20577"/>
          <ac:spMkLst>
            <pc:docMk/>
            <pc:sldMk cId="3019013064" sldId="478"/>
            <ac:spMk id="8" creationId="{00000000-0000-0000-0000-000000000000}"/>
          </ac:spMkLst>
        </pc:spChg>
        <pc:picChg chg="mod">
          <ac:chgData name="Swenson, Jody" userId="f700768a-5749-4e0f-98d7-2b523cc7d418" providerId="ADAL" clId="{E3148087-C224-4221-ADEE-1A03852BBBD9}" dt="2020-06-26T00:05:14.081" v="12981" actId="1076"/>
          <ac:picMkLst>
            <pc:docMk/>
            <pc:sldMk cId="3019013064" sldId="478"/>
            <ac:picMk id="2" creationId="{00000000-0000-0000-0000-000000000000}"/>
          </ac:picMkLst>
        </pc:picChg>
        <pc:picChg chg="mod">
          <ac:chgData name="Swenson, Jody" userId="f700768a-5749-4e0f-98d7-2b523cc7d418" providerId="ADAL" clId="{E3148087-C224-4221-ADEE-1A03852BBBD9}" dt="2020-06-26T00:08:37.088" v="13206" actId="1035"/>
          <ac:picMkLst>
            <pc:docMk/>
            <pc:sldMk cId="3019013064" sldId="478"/>
            <ac:picMk id="29" creationId="{68484DEF-BB39-4F86-B883-532EE230560A}"/>
          </ac:picMkLst>
        </pc:picChg>
      </pc:sldChg>
      <pc:sldChg chg="addSp delSp modSp ord">
        <pc:chgData name="Swenson, Jody" userId="f700768a-5749-4e0f-98d7-2b523cc7d418" providerId="ADAL" clId="{E3148087-C224-4221-ADEE-1A03852BBBD9}" dt="2020-07-07T23:32:37.930" v="16140" actId="1076"/>
        <pc:sldMkLst>
          <pc:docMk/>
          <pc:sldMk cId="64212967" sldId="480"/>
        </pc:sldMkLst>
        <pc:spChg chg="mod">
          <ac:chgData name="Swenson, Jody" userId="f700768a-5749-4e0f-98d7-2b523cc7d418" providerId="ADAL" clId="{E3148087-C224-4221-ADEE-1A03852BBBD9}" dt="2020-07-07T23:32:02.723" v="16121" actId="1076"/>
          <ac:spMkLst>
            <pc:docMk/>
            <pc:sldMk cId="64212967" sldId="480"/>
            <ac:spMk id="7" creationId="{00000000-0000-0000-0000-000000000000}"/>
          </ac:spMkLst>
        </pc:spChg>
        <pc:spChg chg="mod">
          <ac:chgData name="Swenson, Jody" userId="f700768a-5749-4e0f-98d7-2b523cc7d418" providerId="ADAL" clId="{E3148087-C224-4221-ADEE-1A03852BBBD9}" dt="2020-07-07T23:32:37.930" v="16140" actId="1076"/>
          <ac:spMkLst>
            <pc:docMk/>
            <pc:sldMk cId="64212967" sldId="480"/>
            <ac:spMk id="8" creationId="{00000000-0000-0000-0000-000000000000}"/>
          </ac:spMkLst>
        </pc:spChg>
        <pc:picChg chg="add mod">
          <ac:chgData name="Swenson, Jody" userId="f700768a-5749-4e0f-98d7-2b523cc7d418" providerId="ADAL" clId="{E3148087-C224-4221-ADEE-1A03852BBBD9}" dt="2020-07-07T23:32:35.355" v="16139" actId="14100"/>
          <ac:picMkLst>
            <pc:docMk/>
            <pc:sldMk cId="64212967" sldId="480"/>
            <ac:picMk id="2" creationId="{14772EDA-BA90-43D5-BF7C-FC0491328676}"/>
          </ac:picMkLst>
        </pc:picChg>
        <pc:picChg chg="del mod">
          <ac:chgData name="Swenson, Jody" userId="f700768a-5749-4e0f-98d7-2b523cc7d418" providerId="ADAL" clId="{E3148087-C224-4221-ADEE-1A03852BBBD9}" dt="2020-07-07T23:30:01.275" v="16059" actId="478"/>
          <ac:picMkLst>
            <pc:docMk/>
            <pc:sldMk cId="64212967" sldId="480"/>
            <ac:picMk id="3" creationId="{07F383C5-E46C-4E52-9299-93462D812EB4}"/>
          </ac:picMkLst>
        </pc:picChg>
      </pc:sldChg>
      <pc:sldChg chg="addSp delSp modSp delAnim modAnim">
        <pc:chgData name="Swenson, Jody" userId="f700768a-5749-4e0f-98d7-2b523cc7d418" providerId="ADAL" clId="{E3148087-C224-4221-ADEE-1A03852BBBD9}" dt="2020-07-04T22:29:11.943" v="15856" actId="20577"/>
        <pc:sldMkLst>
          <pc:docMk/>
          <pc:sldMk cId="1533754991" sldId="488"/>
        </pc:sldMkLst>
        <pc:spChg chg="add mod">
          <ac:chgData name="Swenson, Jody" userId="f700768a-5749-4e0f-98d7-2b523cc7d418" providerId="ADAL" clId="{E3148087-C224-4221-ADEE-1A03852BBBD9}" dt="2020-06-25T23:57:23.937" v="12586" actId="164"/>
          <ac:spMkLst>
            <pc:docMk/>
            <pc:sldMk cId="1533754991" sldId="488"/>
            <ac:spMk id="5" creationId="{50EB0485-57D5-47A3-9D9D-966A4B00B09E}"/>
          </ac:spMkLst>
        </pc:spChg>
        <pc:spChg chg="mod">
          <ac:chgData name="Swenson, Jody" userId="f700768a-5749-4e0f-98d7-2b523cc7d418" providerId="ADAL" clId="{E3148087-C224-4221-ADEE-1A03852BBBD9}" dt="2020-06-19T21:07:58.377" v="6330" actId="1037"/>
          <ac:spMkLst>
            <pc:docMk/>
            <pc:sldMk cId="1533754991" sldId="488"/>
            <ac:spMk id="7" creationId="{00000000-0000-0000-0000-000000000000}"/>
          </ac:spMkLst>
        </pc:spChg>
        <pc:spChg chg="mod">
          <ac:chgData name="Swenson, Jody" userId="f700768a-5749-4e0f-98d7-2b523cc7d418" providerId="ADAL" clId="{E3148087-C224-4221-ADEE-1A03852BBBD9}" dt="2020-07-04T22:29:11.943" v="15856" actId="20577"/>
          <ac:spMkLst>
            <pc:docMk/>
            <pc:sldMk cId="1533754991" sldId="488"/>
            <ac:spMk id="8" creationId="{00000000-0000-0000-0000-000000000000}"/>
          </ac:spMkLst>
        </pc:spChg>
        <pc:grpChg chg="add mod">
          <ac:chgData name="Swenson, Jody" userId="f700768a-5749-4e0f-98d7-2b523cc7d418" providerId="ADAL" clId="{E3148087-C224-4221-ADEE-1A03852BBBD9}" dt="2020-06-25T23:57:23.937" v="12586" actId="164"/>
          <ac:grpSpMkLst>
            <pc:docMk/>
            <pc:sldMk cId="1533754991" sldId="488"/>
            <ac:grpSpMk id="6" creationId="{3BBF69B7-CBE0-4D14-8817-11680F491323}"/>
          </ac:grpSpMkLst>
        </pc:grpChg>
        <pc:picChg chg="add mod">
          <ac:chgData name="Swenson, Jody" userId="f700768a-5749-4e0f-98d7-2b523cc7d418" providerId="ADAL" clId="{E3148087-C224-4221-ADEE-1A03852BBBD9}" dt="2020-06-25T23:57:23.937" v="12586" actId="164"/>
          <ac:picMkLst>
            <pc:docMk/>
            <pc:sldMk cId="1533754991" sldId="488"/>
            <ac:picMk id="2" creationId="{E66E3A35-5603-43E5-BBF8-E37880AC325E}"/>
          </ac:picMkLst>
        </pc:picChg>
        <pc:picChg chg="mod">
          <ac:chgData name="Swenson, Jody" userId="f700768a-5749-4e0f-98d7-2b523cc7d418" providerId="ADAL" clId="{E3148087-C224-4221-ADEE-1A03852BBBD9}" dt="2020-06-19T21:07:36.282" v="6322" actId="1036"/>
          <ac:picMkLst>
            <pc:docMk/>
            <pc:sldMk cId="1533754991" sldId="488"/>
            <ac:picMk id="3" creationId="{00000000-0000-0000-0000-000000000000}"/>
          </ac:picMkLst>
        </pc:picChg>
        <pc:picChg chg="add del mod">
          <ac:chgData name="Swenson, Jody" userId="f700768a-5749-4e0f-98d7-2b523cc7d418" providerId="ADAL" clId="{E3148087-C224-4221-ADEE-1A03852BBBD9}" dt="2020-06-25T23:56:19.448" v="12548" actId="478"/>
          <ac:picMkLst>
            <pc:docMk/>
            <pc:sldMk cId="1533754991" sldId="488"/>
            <ac:picMk id="4" creationId="{199D597F-B79F-451A-81D6-75734B243E89}"/>
          </ac:picMkLst>
        </pc:picChg>
        <pc:picChg chg="del mod">
          <ac:chgData name="Swenson, Jody" userId="f700768a-5749-4e0f-98d7-2b523cc7d418" providerId="ADAL" clId="{E3148087-C224-4221-ADEE-1A03852BBBD9}" dt="2020-06-24T01:59:22.678" v="9050" actId="478"/>
          <ac:picMkLst>
            <pc:docMk/>
            <pc:sldMk cId="1533754991" sldId="488"/>
            <ac:picMk id="17" creationId="{00000000-0000-0000-0000-000000000000}"/>
          </ac:picMkLst>
        </pc:picChg>
      </pc:sldChg>
      <pc:sldChg chg="addSp delSp modSp delAnim modAnim">
        <pc:chgData name="Swenson, Jody" userId="f700768a-5749-4e0f-98d7-2b523cc7d418" providerId="ADAL" clId="{E3148087-C224-4221-ADEE-1A03852BBBD9}" dt="2020-07-15T00:46:38.836" v="21150" actId="12"/>
        <pc:sldMkLst>
          <pc:docMk/>
          <pc:sldMk cId="2347204277" sldId="490"/>
        </pc:sldMkLst>
        <pc:spChg chg="mod">
          <ac:chgData name="Swenson, Jody" userId="f700768a-5749-4e0f-98d7-2b523cc7d418" providerId="ADAL" clId="{E3148087-C224-4221-ADEE-1A03852BBBD9}" dt="2020-06-19T21:06:54.386" v="6303" actId="255"/>
          <ac:spMkLst>
            <pc:docMk/>
            <pc:sldMk cId="2347204277" sldId="490"/>
            <ac:spMk id="7" creationId="{00000000-0000-0000-0000-000000000000}"/>
          </ac:spMkLst>
        </pc:spChg>
        <pc:spChg chg="mod">
          <ac:chgData name="Swenson, Jody" userId="f700768a-5749-4e0f-98d7-2b523cc7d418" providerId="ADAL" clId="{E3148087-C224-4221-ADEE-1A03852BBBD9}" dt="2020-07-15T00:46:38.836" v="21150" actId="12"/>
          <ac:spMkLst>
            <pc:docMk/>
            <pc:sldMk cId="2347204277" sldId="490"/>
            <ac:spMk id="8" creationId="{00000000-0000-0000-0000-000000000000}"/>
          </ac:spMkLst>
        </pc:spChg>
        <pc:spChg chg="del mod">
          <ac:chgData name="Swenson, Jody" userId="f700768a-5749-4e0f-98d7-2b523cc7d418" providerId="ADAL" clId="{E3148087-C224-4221-ADEE-1A03852BBBD9}" dt="2020-06-24T02:03:49.294" v="9114" actId="478"/>
          <ac:spMkLst>
            <pc:docMk/>
            <pc:sldMk cId="2347204277" sldId="490"/>
            <ac:spMk id="10" creationId="{00000000-0000-0000-0000-000000000000}"/>
          </ac:spMkLst>
        </pc:spChg>
        <pc:grpChg chg="add mod">
          <ac:chgData name="Swenson, Jody" userId="f700768a-5749-4e0f-98d7-2b523cc7d418" providerId="ADAL" clId="{E3148087-C224-4221-ADEE-1A03852BBBD9}" dt="2020-06-26T00:00:03.737" v="12650" actId="1038"/>
          <ac:grpSpMkLst>
            <pc:docMk/>
            <pc:sldMk cId="2347204277" sldId="490"/>
            <ac:grpSpMk id="6" creationId="{8838E9CB-751F-4DE1-9F48-047DC3D4A7AD}"/>
          </ac:grpSpMkLst>
        </pc:grpChg>
        <pc:grpChg chg="del mod">
          <ac:chgData name="Swenson, Jody" userId="f700768a-5749-4e0f-98d7-2b523cc7d418" providerId="ADAL" clId="{E3148087-C224-4221-ADEE-1A03852BBBD9}" dt="2020-06-24T02:03:50.884" v="9115" actId="478"/>
          <ac:grpSpMkLst>
            <pc:docMk/>
            <pc:sldMk cId="2347204277" sldId="490"/>
            <ac:grpSpMk id="11" creationId="{00000000-0000-0000-0000-000000000000}"/>
          </ac:grpSpMkLst>
        </pc:grpChg>
        <pc:picChg chg="mod">
          <ac:chgData name="Swenson, Jody" userId="f700768a-5749-4e0f-98d7-2b523cc7d418" providerId="ADAL" clId="{E3148087-C224-4221-ADEE-1A03852BBBD9}" dt="2020-06-19T21:07:09.093" v="6305" actId="1036"/>
          <ac:picMkLst>
            <pc:docMk/>
            <pc:sldMk cId="2347204277" sldId="490"/>
            <ac:picMk id="2" creationId="{00000000-0000-0000-0000-000000000000}"/>
          </ac:picMkLst>
        </pc:picChg>
        <pc:picChg chg="del mod">
          <ac:chgData name="Swenson, Jody" userId="f700768a-5749-4e0f-98d7-2b523cc7d418" providerId="ADAL" clId="{E3148087-C224-4221-ADEE-1A03852BBBD9}" dt="2020-06-24T02:03:47.778" v="9113" actId="478"/>
          <ac:picMkLst>
            <pc:docMk/>
            <pc:sldMk cId="2347204277" sldId="490"/>
            <ac:picMk id="9" creationId="{00000000-0000-0000-0000-000000000000}"/>
          </ac:picMkLst>
        </pc:picChg>
        <pc:picChg chg="add del mod">
          <ac:chgData name="Swenson, Jody" userId="f700768a-5749-4e0f-98d7-2b523cc7d418" providerId="ADAL" clId="{E3148087-C224-4221-ADEE-1A03852BBBD9}" dt="2020-06-25T23:59:20.405" v="12612" actId="478"/>
          <ac:picMkLst>
            <pc:docMk/>
            <pc:sldMk cId="2347204277" sldId="490"/>
            <ac:picMk id="17" creationId="{51F95713-E9B5-49F2-9C2D-862F12D046BA}"/>
          </ac:picMkLst>
        </pc:picChg>
      </pc:sldChg>
      <pc:sldChg chg="modSp ord modAnim">
        <pc:chgData name="Swenson, Jody" userId="f700768a-5749-4e0f-98d7-2b523cc7d418" providerId="ADAL" clId="{E3148087-C224-4221-ADEE-1A03852BBBD9}" dt="2020-06-20T00:36:44.603" v="7029"/>
        <pc:sldMkLst>
          <pc:docMk/>
          <pc:sldMk cId="2045423633" sldId="491"/>
        </pc:sldMkLst>
        <pc:spChg chg="mod">
          <ac:chgData name="Swenson, Jody" userId="f700768a-5749-4e0f-98d7-2b523cc7d418" providerId="ADAL" clId="{E3148087-C224-4221-ADEE-1A03852BBBD9}" dt="2020-06-19T21:16:03.018" v="6485" actId="1076"/>
          <ac:spMkLst>
            <pc:docMk/>
            <pc:sldMk cId="2045423633" sldId="491"/>
            <ac:spMk id="7" creationId="{00000000-0000-0000-0000-000000000000}"/>
          </ac:spMkLst>
        </pc:spChg>
        <pc:spChg chg="mod">
          <ac:chgData name="Swenson, Jody" userId="f700768a-5749-4e0f-98d7-2b523cc7d418" providerId="ADAL" clId="{E3148087-C224-4221-ADEE-1A03852BBBD9}" dt="2020-06-19T21:15:49.982" v="6483" actId="20577"/>
          <ac:spMkLst>
            <pc:docMk/>
            <pc:sldMk cId="2045423633" sldId="491"/>
            <ac:spMk id="8" creationId="{00000000-0000-0000-0000-000000000000}"/>
          </ac:spMkLst>
        </pc:spChg>
        <pc:spChg chg="mod">
          <ac:chgData name="Swenson, Jody" userId="f700768a-5749-4e0f-98d7-2b523cc7d418" providerId="ADAL" clId="{E3148087-C224-4221-ADEE-1A03852BBBD9}" dt="2020-06-18T17:19:17.801" v="1967"/>
          <ac:spMkLst>
            <pc:docMk/>
            <pc:sldMk cId="2045423633" sldId="491"/>
            <ac:spMk id="28" creationId="{00000000-0000-0000-0000-000000000000}"/>
          </ac:spMkLst>
        </pc:spChg>
        <pc:picChg chg="mod">
          <ac:chgData name="Swenson, Jody" userId="f700768a-5749-4e0f-98d7-2b523cc7d418" providerId="ADAL" clId="{E3148087-C224-4221-ADEE-1A03852BBBD9}" dt="2020-06-18T17:19:17.801" v="1967"/>
          <ac:picMkLst>
            <pc:docMk/>
            <pc:sldMk cId="2045423633" sldId="491"/>
            <ac:picMk id="5" creationId="{00000000-0000-0000-0000-000000000000}"/>
          </ac:picMkLst>
        </pc:picChg>
        <pc:picChg chg="mod">
          <ac:chgData name="Swenson, Jody" userId="f700768a-5749-4e0f-98d7-2b523cc7d418" providerId="ADAL" clId="{E3148087-C224-4221-ADEE-1A03852BBBD9}" dt="2020-06-19T21:15:58.282" v="6484" actId="1076"/>
          <ac:picMkLst>
            <pc:docMk/>
            <pc:sldMk cId="2045423633" sldId="491"/>
            <ac:picMk id="6" creationId="{00000000-0000-0000-0000-000000000000}"/>
          </ac:picMkLst>
        </pc:picChg>
      </pc:sldChg>
      <pc:sldChg chg="modSp ord modAnim">
        <pc:chgData name="Swenson, Jody" userId="f700768a-5749-4e0f-98d7-2b523cc7d418" providerId="ADAL" clId="{E3148087-C224-4221-ADEE-1A03852BBBD9}" dt="2020-07-14T22:21:27.872" v="20842" actId="120"/>
        <pc:sldMkLst>
          <pc:docMk/>
          <pc:sldMk cId="1862730073" sldId="497"/>
        </pc:sldMkLst>
        <pc:spChg chg="mod">
          <ac:chgData name="Swenson, Jody" userId="f700768a-5749-4e0f-98d7-2b523cc7d418" providerId="ADAL" clId="{E3148087-C224-4221-ADEE-1A03852BBBD9}" dt="2020-07-14T22:03:16.252" v="20014" actId="1076"/>
          <ac:spMkLst>
            <pc:docMk/>
            <pc:sldMk cId="1862730073" sldId="497"/>
            <ac:spMk id="7" creationId="{00000000-0000-0000-0000-000000000000}"/>
          </ac:spMkLst>
        </pc:spChg>
        <pc:spChg chg="mod">
          <ac:chgData name="Swenson, Jody" userId="f700768a-5749-4e0f-98d7-2b523cc7d418" providerId="ADAL" clId="{E3148087-C224-4221-ADEE-1A03852BBBD9}" dt="2020-07-14T22:21:27.872" v="20842" actId="120"/>
          <ac:spMkLst>
            <pc:docMk/>
            <pc:sldMk cId="1862730073" sldId="497"/>
            <ac:spMk id="8" creationId="{00000000-0000-0000-0000-000000000000}"/>
          </ac:spMkLst>
        </pc:spChg>
        <pc:picChg chg="mod">
          <ac:chgData name="Swenson, Jody" userId="f700768a-5749-4e0f-98d7-2b523cc7d418" providerId="ADAL" clId="{E3148087-C224-4221-ADEE-1A03852BBBD9}" dt="2020-07-14T22:13:40.628" v="20443" actId="14100"/>
          <ac:picMkLst>
            <pc:docMk/>
            <pc:sldMk cId="1862730073" sldId="497"/>
            <ac:picMk id="4" creationId="{00000000-0000-0000-0000-000000000000}"/>
          </ac:picMkLst>
        </pc:picChg>
      </pc:sldChg>
      <pc:sldChg chg="addSp delSp modSp ord modAnim">
        <pc:chgData name="Swenson, Jody" userId="f700768a-5749-4e0f-98d7-2b523cc7d418" providerId="ADAL" clId="{E3148087-C224-4221-ADEE-1A03852BBBD9}" dt="2020-07-14T22:33:16.723" v="21148"/>
        <pc:sldMkLst>
          <pc:docMk/>
          <pc:sldMk cId="3260700458" sldId="498"/>
        </pc:sldMkLst>
        <pc:spChg chg="mod">
          <ac:chgData name="Swenson, Jody" userId="f700768a-5749-4e0f-98d7-2b523cc7d418" providerId="ADAL" clId="{E3148087-C224-4221-ADEE-1A03852BBBD9}" dt="2020-06-19T21:06:01.893" v="6287" actId="1076"/>
          <ac:spMkLst>
            <pc:docMk/>
            <pc:sldMk cId="3260700458" sldId="498"/>
            <ac:spMk id="7" creationId="{00000000-0000-0000-0000-000000000000}"/>
          </ac:spMkLst>
        </pc:spChg>
        <pc:spChg chg="mod">
          <ac:chgData name="Swenson, Jody" userId="f700768a-5749-4e0f-98d7-2b523cc7d418" providerId="ADAL" clId="{E3148087-C224-4221-ADEE-1A03852BBBD9}" dt="2020-07-14T22:24:34.113" v="21142"/>
          <ac:spMkLst>
            <pc:docMk/>
            <pc:sldMk cId="3260700458" sldId="498"/>
            <ac:spMk id="8" creationId="{00000000-0000-0000-0000-000000000000}"/>
          </ac:spMkLst>
        </pc:spChg>
        <pc:picChg chg="mod">
          <ac:chgData name="Swenson, Jody" userId="f700768a-5749-4e0f-98d7-2b523cc7d418" providerId="ADAL" clId="{E3148087-C224-4221-ADEE-1A03852BBBD9}" dt="2020-07-14T22:20:12.135" v="20801" actId="1076"/>
          <ac:picMkLst>
            <pc:docMk/>
            <pc:sldMk cId="3260700458" sldId="498"/>
            <ac:picMk id="4" creationId="{00000000-0000-0000-0000-000000000000}"/>
          </ac:picMkLst>
        </pc:picChg>
        <pc:picChg chg="add del">
          <ac:chgData name="Swenson, Jody" userId="f700768a-5749-4e0f-98d7-2b523cc7d418" providerId="ADAL" clId="{E3148087-C224-4221-ADEE-1A03852BBBD9}" dt="2020-07-14T22:33:16.723" v="21148"/>
          <ac:picMkLst>
            <pc:docMk/>
            <pc:sldMk cId="3260700458" sldId="498"/>
            <ac:picMk id="5" creationId="{719E3641-4DA3-4C73-A9BF-19236B484F20}"/>
          </ac:picMkLst>
        </pc:picChg>
      </pc:sldChg>
      <pc:sldChg chg="modSp">
        <pc:chgData name="Swenson, Jody" userId="f700768a-5749-4e0f-98d7-2b523cc7d418" providerId="ADAL" clId="{E3148087-C224-4221-ADEE-1A03852BBBD9}" dt="2020-06-18T17:19:17.801" v="1967"/>
        <pc:sldMkLst>
          <pc:docMk/>
          <pc:sldMk cId="290804188" sldId="500"/>
        </pc:sldMkLst>
        <pc:spChg chg="mod">
          <ac:chgData name="Swenson, Jody" userId="f700768a-5749-4e0f-98d7-2b523cc7d418" providerId="ADAL" clId="{E3148087-C224-4221-ADEE-1A03852BBBD9}" dt="2020-06-18T17:19:17.801" v="1967"/>
          <ac:spMkLst>
            <pc:docMk/>
            <pc:sldMk cId="290804188" sldId="500"/>
            <ac:spMk id="33"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4"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5"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6"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7"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8" creationId="{00000000-0000-0000-0000-000000000000}"/>
          </ac:spMkLst>
        </pc:spChg>
        <pc:spChg chg="mod">
          <ac:chgData name="Swenson, Jody" userId="f700768a-5749-4e0f-98d7-2b523cc7d418" providerId="ADAL" clId="{E3148087-C224-4221-ADEE-1A03852BBBD9}" dt="2020-06-18T17:19:17.801" v="1967"/>
          <ac:spMkLst>
            <pc:docMk/>
            <pc:sldMk cId="290804188" sldId="500"/>
            <ac:spMk id="39" creationId="{00000000-0000-0000-0000-000000000000}"/>
          </ac:spMkLst>
        </pc:spChg>
        <pc:spChg chg="mod">
          <ac:chgData name="Swenson, Jody" userId="f700768a-5749-4e0f-98d7-2b523cc7d418" providerId="ADAL" clId="{E3148087-C224-4221-ADEE-1A03852BBBD9}" dt="2020-06-18T17:19:17.801" v="1967"/>
          <ac:spMkLst>
            <pc:docMk/>
            <pc:sldMk cId="290804188" sldId="500"/>
            <ac:spMk id="40" creationId="{00000000-0000-0000-0000-000000000000}"/>
          </ac:spMkLst>
        </pc:spChg>
        <pc:spChg chg="mod">
          <ac:chgData name="Swenson, Jody" userId="f700768a-5749-4e0f-98d7-2b523cc7d418" providerId="ADAL" clId="{E3148087-C224-4221-ADEE-1A03852BBBD9}" dt="2020-06-18T17:19:17.801" v="1967"/>
          <ac:spMkLst>
            <pc:docMk/>
            <pc:sldMk cId="290804188" sldId="500"/>
            <ac:spMk id="41" creationId="{00000000-0000-0000-0000-000000000000}"/>
          </ac:spMkLst>
        </pc:spChg>
        <pc:spChg chg="mod">
          <ac:chgData name="Swenson, Jody" userId="f700768a-5749-4e0f-98d7-2b523cc7d418" providerId="ADAL" clId="{E3148087-C224-4221-ADEE-1A03852BBBD9}" dt="2020-06-18T17:19:17.801" v="1967"/>
          <ac:spMkLst>
            <pc:docMk/>
            <pc:sldMk cId="290804188" sldId="500"/>
            <ac:spMk id="42" creationId="{00000000-0000-0000-0000-000000000000}"/>
          </ac:spMkLst>
        </pc:spChg>
        <pc:spChg chg="mod">
          <ac:chgData name="Swenson, Jody" userId="f700768a-5749-4e0f-98d7-2b523cc7d418" providerId="ADAL" clId="{E3148087-C224-4221-ADEE-1A03852BBBD9}" dt="2020-06-18T17:19:17.801" v="1967"/>
          <ac:spMkLst>
            <pc:docMk/>
            <pc:sldMk cId="290804188" sldId="500"/>
            <ac:spMk id="43" creationId="{00000000-0000-0000-0000-000000000000}"/>
          </ac:spMkLst>
        </pc:spChg>
        <pc:spChg chg="mod">
          <ac:chgData name="Swenson, Jody" userId="f700768a-5749-4e0f-98d7-2b523cc7d418" providerId="ADAL" clId="{E3148087-C224-4221-ADEE-1A03852BBBD9}" dt="2020-06-18T17:19:17.801" v="1967"/>
          <ac:spMkLst>
            <pc:docMk/>
            <pc:sldMk cId="290804188" sldId="500"/>
            <ac:spMk id="44" creationId="{00000000-0000-0000-0000-000000000000}"/>
          </ac:spMkLst>
        </pc:spChg>
        <pc:spChg chg="mod">
          <ac:chgData name="Swenson, Jody" userId="f700768a-5749-4e0f-98d7-2b523cc7d418" providerId="ADAL" clId="{E3148087-C224-4221-ADEE-1A03852BBBD9}" dt="2020-06-18T17:19:17.801" v="1967"/>
          <ac:spMkLst>
            <pc:docMk/>
            <pc:sldMk cId="290804188" sldId="500"/>
            <ac:spMk id="59" creationId="{00000000-0000-0000-0000-000000000000}"/>
          </ac:spMkLst>
        </pc:spChg>
        <pc:spChg chg="mod">
          <ac:chgData name="Swenson, Jody" userId="f700768a-5749-4e0f-98d7-2b523cc7d418" providerId="ADAL" clId="{E3148087-C224-4221-ADEE-1A03852BBBD9}" dt="2020-06-18T17:19:17.801" v="1967"/>
          <ac:spMkLst>
            <pc:docMk/>
            <pc:sldMk cId="290804188" sldId="500"/>
            <ac:spMk id="61" creationId="{00000000-0000-0000-0000-000000000000}"/>
          </ac:spMkLst>
        </pc:spChg>
        <pc:cxnChg chg="mod">
          <ac:chgData name="Swenson, Jody" userId="f700768a-5749-4e0f-98d7-2b523cc7d418" providerId="ADAL" clId="{E3148087-C224-4221-ADEE-1A03852BBBD9}" dt="2020-06-18T17:19:17.801" v="1967"/>
          <ac:cxnSpMkLst>
            <pc:docMk/>
            <pc:sldMk cId="290804188" sldId="500"/>
            <ac:cxnSpMk id="46"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47"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48"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49"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0"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1"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2"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3"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4"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5"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6"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7"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58" creationId="{00000000-0000-0000-0000-000000000000}"/>
          </ac:cxnSpMkLst>
        </pc:cxnChg>
        <pc:cxnChg chg="mod">
          <ac:chgData name="Swenson, Jody" userId="f700768a-5749-4e0f-98d7-2b523cc7d418" providerId="ADAL" clId="{E3148087-C224-4221-ADEE-1A03852BBBD9}" dt="2020-06-18T17:19:17.801" v="1967"/>
          <ac:cxnSpMkLst>
            <pc:docMk/>
            <pc:sldMk cId="290804188" sldId="500"/>
            <ac:cxnSpMk id="60" creationId="{00000000-0000-0000-0000-000000000000}"/>
          </ac:cxnSpMkLst>
        </pc:cxnChg>
      </pc:sldChg>
      <pc:sldChg chg="addSp delSp modSp delAnim modAnim">
        <pc:chgData name="Swenson, Jody" userId="f700768a-5749-4e0f-98d7-2b523cc7d418" providerId="ADAL" clId="{E3148087-C224-4221-ADEE-1A03852BBBD9}" dt="2020-07-04T22:32:42.677" v="15875" actId="1035"/>
        <pc:sldMkLst>
          <pc:docMk/>
          <pc:sldMk cId="4286825340" sldId="501"/>
        </pc:sldMkLst>
        <pc:spChg chg="mod">
          <ac:chgData name="Swenson, Jody" userId="f700768a-5749-4e0f-98d7-2b523cc7d418" providerId="ADAL" clId="{E3148087-C224-4221-ADEE-1A03852BBBD9}" dt="2020-06-19T21:07:19.514" v="6306" actId="255"/>
          <ac:spMkLst>
            <pc:docMk/>
            <pc:sldMk cId="4286825340" sldId="501"/>
            <ac:spMk id="7" creationId="{00000000-0000-0000-0000-000000000000}"/>
          </ac:spMkLst>
        </pc:spChg>
        <pc:spChg chg="mod">
          <ac:chgData name="Swenson, Jody" userId="f700768a-5749-4e0f-98d7-2b523cc7d418" providerId="ADAL" clId="{E3148087-C224-4221-ADEE-1A03852BBBD9}" dt="2020-07-04T22:32:08.333" v="15862" actId="20577"/>
          <ac:spMkLst>
            <pc:docMk/>
            <pc:sldMk cId="4286825340" sldId="501"/>
            <ac:spMk id="8" creationId="{00000000-0000-0000-0000-000000000000}"/>
          </ac:spMkLst>
        </pc:spChg>
        <pc:spChg chg="del mod">
          <ac:chgData name="Swenson, Jody" userId="f700768a-5749-4e0f-98d7-2b523cc7d418" providerId="ADAL" clId="{E3148087-C224-4221-ADEE-1A03852BBBD9}" dt="2020-06-24T02:02:26.222" v="9098" actId="478"/>
          <ac:spMkLst>
            <pc:docMk/>
            <pc:sldMk cId="4286825340" sldId="501"/>
            <ac:spMk id="10" creationId="{00000000-0000-0000-0000-000000000000}"/>
          </ac:spMkLst>
        </pc:spChg>
        <pc:spChg chg="mod">
          <ac:chgData name="Swenson, Jody" userId="f700768a-5749-4e0f-98d7-2b523cc7d418" providerId="ADAL" clId="{E3148087-C224-4221-ADEE-1A03852BBBD9}" dt="2020-06-25T23:58:28.291" v="12604" actId="120"/>
          <ac:spMkLst>
            <pc:docMk/>
            <pc:sldMk cId="4286825340" sldId="501"/>
            <ac:spMk id="10" creationId="{4381A435-3B74-46E7-BBB7-50567FE1DEE6}"/>
          </ac:spMkLst>
        </pc:spChg>
        <pc:grpChg chg="add mod">
          <ac:chgData name="Swenson, Jody" userId="f700768a-5749-4e0f-98d7-2b523cc7d418" providerId="ADAL" clId="{E3148087-C224-4221-ADEE-1A03852BBBD9}" dt="2020-07-04T22:32:42.677" v="15875" actId="1035"/>
          <ac:grpSpMkLst>
            <pc:docMk/>
            <pc:sldMk cId="4286825340" sldId="501"/>
            <ac:grpSpMk id="6" creationId="{6A6E60CE-CC4B-4DA1-AB55-7E4E64A6A306}"/>
          </ac:grpSpMkLst>
        </pc:grpChg>
        <pc:grpChg chg="del mod">
          <ac:chgData name="Swenson, Jody" userId="f700768a-5749-4e0f-98d7-2b523cc7d418" providerId="ADAL" clId="{E3148087-C224-4221-ADEE-1A03852BBBD9}" dt="2020-06-24T02:02:27.518" v="9099" actId="478"/>
          <ac:grpSpMkLst>
            <pc:docMk/>
            <pc:sldMk cId="4286825340" sldId="501"/>
            <ac:grpSpMk id="11" creationId="{00000000-0000-0000-0000-000000000000}"/>
          </ac:grpSpMkLst>
        </pc:grpChg>
        <pc:picChg chg="mod">
          <ac:chgData name="Swenson, Jody" userId="f700768a-5749-4e0f-98d7-2b523cc7d418" providerId="ADAL" clId="{E3148087-C224-4221-ADEE-1A03852BBBD9}" dt="2020-06-24T02:03:03.093" v="9108" actId="1035"/>
          <ac:picMkLst>
            <pc:docMk/>
            <pc:sldMk cId="4286825340" sldId="501"/>
            <ac:picMk id="2" creationId="{00000000-0000-0000-0000-000000000000}"/>
          </ac:picMkLst>
        </pc:picChg>
        <pc:picChg chg="del mod">
          <ac:chgData name="Swenson, Jody" userId="f700768a-5749-4e0f-98d7-2b523cc7d418" providerId="ADAL" clId="{E3148087-C224-4221-ADEE-1A03852BBBD9}" dt="2020-06-24T02:02:25.135" v="9097" actId="478"/>
          <ac:picMkLst>
            <pc:docMk/>
            <pc:sldMk cId="4286825340" sldId="501"/>
            <ac:picMk id="9" creationId="{00000000-0000-0000-0000-000000000000}"/>
          </ac:picMkLst>
        </pc:picChg>
        <pc:picChg chg="add del mod">
          <ac:chgData name="Swenson, Jody" userId="f700768a-5749-4e0f-98d7-2b523cc7d418" providerId="ADAL" clId="{E3148087-C224-4221-ADEE-1A03852BBBD9}" dt="2020-06-25T23:57:43.969" v="12587" actId="478"/>
          <ac:picMkLst>
            <pc:docMk/>
            <pc:sldMk cId="4286825340" sldId="501"/>
            <ac:picMk id="17" creationId="{D7424624-FD5A-4B0E-88CD-F3514D80E356}"/>
          </ac:picMkLst>
        </pc:picChg>
      </pc:sldChg>
      <pc:sldChg chg="modSp modAnim">
        <pc:chgData name="Swenson, Jody" userId="f700768a-5749-4e0f-98d7-2b523cc7d418" providerId="ADAL" clId="{E3148087-C224-4221-ADEE-1A03852BBBD9}" dt="2020-07-04T21:58:45.297" v="14811"/>
        <pc:sldMkLst>
          <pc:docMk/>
          <pc:sldMk cId="4109433757" sldId="502"/>
        </pc:sldMkLst>
        <pc:spChg chg="mod">
          <ac:chgData name="Swenson, Jody" userId="f700768a-5749-4e0f-98d7-2b523cc7d418" providerId="ADAL" clId="{E3148087-C224-4221-ADEE-1A03852BBBD9}" dt="2020-06-19T21:12:09.361" v="6425" actId="1035"/>
          <ac:spMkLst>
            <pc:docMk/>
            <pc:sldMk cId="4109433757" sldId="502"/>
            <ac:spMk id="2" creationId="{00000000-0000-0000-0000-000000000000}"/>
          </ac:spMkLst>
        </pc:spChg>
        <pc:spChg chg="mod">
          <ac:chgData name="Swenson, Jody" userId="f700768a-5749-4e0f-98d7-2b523cc7d418" providerId="ADAL" clId="{E3148087-C224-4221-ADEE-1A03852BBBD9}" dt="2020-07-04T21:58:10.859" v="14808" actId="20577"/>
          <ac:spMkLst>
            <pc:docMk/>
            <pc:sldMk cId="4109433757" sldId="502"/>
            <ac:spMk id="5" creationId="{00000000-0000-0000-0000-000000000000}"/>
          </ac:spMkLst>
        </pc:spChg>
        <pc:picChg chg="mod">
          <ac:chgData name="Swenson, Jody" userId="f700768a-5749-4e0f-98d7-2b523cc7d418" providerId="ADAL" clId="{E3148087-C224-4221-ADEE-1A03852BBBD9}" dt="2020-06-19T20:06:26.611" v="4185" actId="1035"/>
          <ac:picMkLst>
            <pc:docMk/>
            <pc:sldMk cId="4109433757" sldId="502"/>
            <ac:picMk id="6" creationId="{00000000-0000-0000-0000-000000000000}"/>
          </ac:picMkLst>
        </pc:picChg>
      </pc:sldChg>
      <pc:sldChg chg="modSp">
        <pc:chgData name="Swenson, Jody" userId="f700768a-5749-4e0f-98d7-2b523cc7d418" providerId="ADAL" clId="{E3148087-C224-4221-ADEE-1A03852BBBD9}" dt="2020-06-18T17:22:58.347" v="1998" actId="14100"/>
        <pc:sldMkLst>
          <pc:docMk/>
          <pc:sldMk cId="4264953437" sldId="503"/>
        </pc:sldMkLst>
        <pc:spChg chg="mod">
          <ac:chgData name="Swenson, Jody" userId="f700768a-5749-4e0f-98d7-2b523cc7d418" providerId="ADAL" clId="{E3148087-C224-4221-ADEE-1A03852BBBD9}" dt="2020-06-18T17:19:17.801" v="1967"/>
          <ac:spMkLst>
            <pc:docMk/>
            <pc:sldMk cId="4264953437" sldId="503"/>
            <ac:spMk id="18" creationId="{00000000-0000-0000-0000-000000000000}"/>
          </ac:spMkLst>
        </pc:spChg>
        <pc:spChg chg="mod">
          <ac:chgData name="Swenson, Jody" userId="f700768a-5749-4e0f-98d7-2b523cc7d418" providerId="ADAL" clId="{E3148087-C224-4221-ADEE-1A03852BBBD9}" dt="2020-06-18T17:19:17.801" v="1967"/>
          <ac:spMkLst>
            <pc:docMk/>
            <pc:sldMk cId="4264953437" sldId="503"/>
            <ac:spMk id="89" creationId="{00000000-0000-0000-0000-000000000000}"/>
          </ac:spMkLst>
        </pc:spChg>
        <pc:spChg chg="mod">
          <ac:chgData name="Swenson, Jody" userId="f700768a-5749-4e0f-98d7-2b523cc7d418" providerId="ADAL" clId="{E3148087-C224-4221-ADEE-1A03852BBBD9}" dt="2020-06-18T17:19:17.801" v="1967"/>
          <ac:spMkLst>
            <pc:docMk/>
            <pc:sldMk cId="4264953437" sldId="503"/>
            <ac:spMk id="90" creationId="{00000000-0000-0000-0000-000000000000}"/>
          </ac:spMkLst>
        </pc:spChg>
        <pc:spChg chg="mod">
          <ac:chgData name="Swenson, Jody" userId="f700768a-5749-4e0f-98d7-2b523cc7d418" providerId="ADAL" clId="{E3148087-C224-4221-ADEE-1A03852BBBD9}" dt="2020-06-18T17:19:17.801" v="1967"/>
          <ac:spMkLst>
            <pc:docMk/>
            <pc:sldMk cId="4264953437" sldId="503"/>
            <ac:spMk id="91" creationId="{00000000-0000-0000-0000-000000000000}"/>
          </ac:spMkLst>
        </pc:spChg>
        <pc:spChg chg="mod">
          <ac:chgData name="Swenson, Jody" userId="f700768a-5749-4e0f-98d7-2b523cc7d418" providerId="ADAL" clId="{E3148087-C224-4221-ADEE-1A03852BBBD9}" dt="2020-06-18T17:19:17.801" v="1967"/>
          <ac:spMkLst>
            <pc:docMk/>
            <pc:sldMk cId="4264953437" sldId="503"/>
            <ac:spMk id="93" creationId="{00000000-0000-0000-0000-000000000000}"/>
          </ac:spMkLst>
        </pc:spChg>
        <pc:grpChg chg="mod">
          <ac:chgData name="Swenson, Jody" userId="f700768a-5749-4e0f-98d7-2b523cc7d418" providerId="ADAL" clId="{E3148087-C224-4221-ADEE-1A03852BBBD9}" dt="2020-06-18T17:22:58.347" v="1998" actId="14100"/>
          <ac:grpSpMkLst>
            <pc:docMk/>
            <pc:sldMk cId="4264953437" sldId="503"/>
            <ac:grpSpMk id="87" creationId="{00000000-0000-0000-0000-000000000000}"/>
          </ac:grpSpMkLst>
        </pc:grpChg>
        <pc:grpChg chg="mod">
          <ac:chgData name="Swenson, Jody" userId="f700768a-5749-4e0f-98d7-2b523cc7d418" providerId="ADAL" clId="{E3148087-C224-4221-ADEE-1A03852BBBD9}" dt="2020-06-18T17:19:17.801" v="1967"/>
          <ac:grpSpMkLst>
            <pc:docMk/>
            <pc:sldMk cId="4264953437" sldId="503"/>
            <ac:grpSpMk id="100" creationId="{00000000-0000-0000-0000-000000000000}"/>
          </ac:grpSpMkLst>
        </pc:grpChg>
      </pc:sldChg>
      <pc:sldChg chg="modSp">
        <pc:chgData name="Swenson, Jody" userId="f700768a-5749-4e0f-98d7-2b523cc7d418" providerId="ADAL" clId="{E3148087-C224-4221-ADEE-1A03852BBBD9}" dt="2020-06-18T23:52:01.651" v="2618" actId="1035"/>
        <pc:sldMkLst>
          <pc:docMk/>
          <pc:sldMk cId="3660959543" sldId="504"/>
        </pc:sldMkLst>
        <pc:spChg chg="mod">
          <ac:chgData name="Swenson, Jody" userId="f700768a-5749-4e0f-98d7-2b523cc7d418" providerId="ADAL" clId="{E3148087-C224-4221-ADEE-1A03852BBBD9}" dt="2020-06-18T23:22:10.296" v="2169" actId="255"/>
          <ac:spMkLst>
            <pc:docMk/>
            <pc:sldMk cId="3660959543" sldId="504"/>
            <ac:spMk id="2" creationId="{00000000-0000-0000-0000-000000000000}"/>
          </ac:spMkLst>
        </pc:spChg>
        <pc:spChg chg="mod">
          <ac:chgData name="Swenson, Jody" userId="f700768a-5749-4e0f-98d7-2b523cc7d418" providerId="ADAL" clId="{E3148087-C224-4221-ADEE-1A03852BBBD9}" dt="2020-06-18T23:52:01.651" v="2618" actId="1035"/>
          <ac:spMkLst>
            <pc:docMk/>
            <pc:sldMk cId="3660959543" sldId="504"/>
            <ac:spMk id="5" creationId="{00000000-0000-0000-0000-000000000000}"/>
          </ac:spMkLst>
        </pc:spChg>
        <pc:picChg chg="mod">
          <ac:chgData name="Swenson, Jody" userId="f700768a-5749-4e0f-98d7-2b523cc7d418" providerId="ADAL" clId="{E3148087-C224-4221-ADEE-1A03852BBBD9}" dt="2020-06-18T23:52:01.651" v="2618" actId="1035"/>
          <ac:picMkLst>
            <pc:docMk/>
            <pc:sldMk cId="3660959543" sldId="504"/>
            <ac:picMk id="3" creationId="{00000000-0000-0000-0000-000000000000}"/>
          </ac:picMkLst>
        </pc:picChg>
      </pc:sldChg>
      <pc:sldChg chg="modSp">
        <pc:chgData name="Swenson, Jody" userId="f700768a-5749-4e0f-98d7-2b523cc7d418" providerId="ADAL" clId="{E3148087-C224-4221-ADEE-1A03852BBBD9}" dt="2020-06-18T17:19:17.801" v="1967"/>
        <pc:sldMkLst>
          <pc:docMk/>
          <pc:sldMk cId="3439693757" sldId="505"/>
        </pc:sldMkLst>
        <pc:spChg chg="mod">
          <ac:chgData name="Swenson, Jody" userId="f700768a-5749-4e0f-98d7-2b523cc7d418" providerId="ADAL" clId="{E3148087-C224-4221-ADEE-1A03852BBBD9}" dt="2020-06-18T17:19:17.801" v="1967"/>
          <ac:spMkLst>
            <pc:docMk/>
            <pc:sldMk cId="3439693757" sldId="505"/>
            <ac:spMk id="3"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7"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1"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2"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3"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4"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5"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7"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8"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39"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1"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2"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3"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4"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6"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7" creationId="{00000000-0000-0000-0000-000000000000}"/>
          </ac:spMkLst>
        </pc:spChg>
        <pc:spChg chg="mod">
          <ac:chgData name="Swenson, Jody" userId="f700768a-5749-4e0f-98d7-2b523cc7d418" providerId="ADAL" clId="{E3148087-C224-4221-ADEE-1A03852BBBD9}" dt="2020-06-18T17:19:17.801" v="1967"/>
          <ac:spMkLst>
            <pc:docMk/>
            <pc:sldMk cId="3439693757" sldId="505"/>
            <ac:spMk id="48" creationId="{00000000-0000-0000-0000-000000000000}"/>
          </ac:spMkLst>
        </pc:spChg>
        <pc:picChg chg="mod">
          <ac:chgData name="Swenson, Jody" userId="f700768a-5749-4e0f-98d7-2b523cc7d418" providerId="ADAL" clId="{E3148087-C224-4221-ADEE-1A03852BBBD9}" dt="2020-06-18T17:19:17.801" v="1967"/>
          <ac:picMkLst>
            <pc:docMk/>
            <pc:sldMk cId="3439693757" sldId="505"/>
            <ac:picMk id="4" creationId="{00000000-0000-0000-0000-000000000000}"/>
          </ac:picMkLst>
        </pc:picChg>
        <pc:cxnChg chg="mod">
          <ac:chgData name="Swenson, Jody" userId="f700768a-5749-4e0f-98d7-2b523cc7d418" providerId="ADAL" clId="{E3148087-C224-4221-ADEE-1A03852BBBD9}" dt="2020-06-18T17:19:17.801" v="1967"/>
          <ac:cxnSpMkLst>
            <pc:docMk/>
            <pc:sldMk cId="3439693757" sldId="505"/>
            <ac:cxnSpMk id="36" creationId="{00000000-0000-0000-0000-000000000000}"/>
          </ac:cxnSpMkLst>
        </pc:cxnChg>
        <pc:cxnChg chg="mod">
          <ac:chgData name="Swenson, Jody" userId="f700768a-5749-4e0f-98d7-2b523cc7d418" providerId="ADAL" clId="{E3148087-C224-4221-ADEE-1A03852BBBD9}" dt="2020-06-18T17:19:17.801" v="1967"/>
          <ac:cxnSpMkLst>
            <pc:docMk/>
            <pc:sldMk cId="3439693757" sldId="505"/>
            <ac:cxnSpMk id="40" creationId="{00000000-0000-0000-0000-000000000000}"/>
          </ac:cxnSpMkLst>
        </pc:cxnChg>
      </pc:sldChg>
      <pc:sldChg chg="modSp">
        <pc:chgData name="Swenson, Jody" userId="f700768a-5749-4e0f-98d7-2b523cc7d418" providerId="ADAL" clId="{E3148087-C224-4221-ADEE-1A03852BBBD9}" dt="2020-06-18T17:19:17.801" v="1967"/>
        <pc:sldMkLst>
          <pc:docMk/>
          <pc:sldMk cId="1813966251" sldId="506"/>
        </pc:sldMkLst>
        <pc:spChg chg="mod">
          <ac:chgData name="Swenson, Jody" userId="f700768a-5749-4e0f-98d7-2b523cc7d418" providerId="ADAL" clId="{E3148087-C224-4221-ADEE-1A03852BBBD9}" dt="2020-06-18T17:19:17.801" v="1967"/>
          <ac:spMkLst>
            <pc:docMk/>
            <pc:sldMk cId="1813966251" sldId="506"/>
            <ac:spMk id="3" creationId="{00000000-0000-0000-0000-000000000000}"/>
          </ac:spMkLst>
        </pc:spChg>
        <pc:spChg chg="mod">
          <ac:chgData name="Swenson, Jody" userId="f700768a-5749-4e0f-98d7-2b523cc7d418" providerId="ADAL" clId="{E3148087-C224-4221-ADEE-1A03852BBBD9}" dt="2020-06-18T17:19:17.801" v="1967"/>
          <ac:spMkLst>
            <pc:docMk/>
            <pc:sldMk cId="1813966251" sldId="506"/>
            <ac:spMk id="7" creationId="{00000000-0000-0000-0000-000000000000}"/>
          </ac:spMkLst>
        </pc:spChg>
        <pc:spChg chg="mod">
          <ac:chgData name="Swenson, Jody" userId="f700768a-5749-4e0f-98d7-2b523cc7d418" providerId="ADAL" clId="{E3148087-C224-4221-ADEE-1A03852BBBD9}" dt="2020-06-18T17:19:17.801" v="1967"/>
          <ac:spMkLst>
            <pc:docMk/>
            <pc:sldMk cId="1813966251" sldId="506"/>
            <ac:spMk id="25" creationId="{00000000-0000-0000-0000-000000000000}"/>
          </ac:spMkLst>
        </pc:spChg>
        <pc:spChg chg="mod">
          <ac:chgData name="Swenson, Jody" userId="f700768a-5749-4e0f-98d7-2b523cc7d418" providerId="ADAL" clId="{E3148087-C224-4221-ADEE-1A03852BBBD9}" dt="2020-06-18T17:19:17.801" v="1967"/>
          <ac:spMkLst>
            <pc:docMk/>
            <pc:sldMk cId="1813966251" sldId="506"/>
            <ac:spMk id="26" creationId="{00000000-0000-0000-0000-000000000000}"/>
          </ac:spMkLst>
        </pc:spChg>
        <pc:spChg chg="mod">
          <ac:chgData name="Swenson, Jody" userId="f700768a-5749-4e0f-98d7-2b523cc7d418" providerId="ADAL" clId="{E3148087-C224-4221-ADEE-1A03852BBBD9}" dt="2020-06-18T17:19:17.801" v="1967"/>
          <ac:spMkLst>
            <pc:docMk/>
            <pc:sldMk cId="1813966251" sldId="506"/>
            <ac:spMk id="27" creationId="{00000000-0000-0000-0000-000000000000}"/>
          </ac:spMkLst>
        </pc:spChg>
        <pc:spChg chg="mod">
          <ac:chgData name="Swenson, Jody" userId="f700768a-5749-4e0f-98d7-2b523cc7d418" providerId="ADAL" clId="{E3148087-C224-4221-ADEE-1A03852BBBD9}" dt="2020-06-18T17:19:17.801" v="1967"/>
          <ac:spMkLst>
            <pc:docMk/>
            <pc:sldMk cId="1813966251" sldId="506"/>
            <ac:spMk id="29" creationId="{00000000-0000-0000-0000-000000000000}"/>
          </ac:spMkLst>
        </pc:spChg>
        <pc:grpChg chg="mod">
          <ac:chgData name="Swenson, Jody" userId="f700768a-5749-4e0f-98d7-2b523cc7d418" providerId="ADAL" clId="{E3148087-C224-4221-ADEE-1A03852BBBD9}" dt="2020-06-18T17:19:17.801" v="1967"/>
          <ac:grpSpMkLst>
            <pc:docMk/>
            <pc:sldMk cId="1813966251" sldId="506"/>
            <ac:grpSpMk id="22" creationId="{00000000-0000-0000-0000-000000000000}"/>
          </ac:grpSpMkLst>
        </pc:grpChg>
        <pc:picChg chg="mod">
          <ac:chgData name="Swenson, Jody" userId="f700768a-5749-4e0f-98d7-2b523cc7d418" providerId="ADAL" clId="{E3148087-C224-4221-ADEE-1A03852BBBD9}" dt="2020-06-18T17:19:17.801" v="1967"/>
          <ac:picMkLst>
            <pc:docMk/>
            <pc:sldMk cId="1813966251" sldId="506"/>
            <ac:picMk id="2" creationId="{00000000-0000-0000-0000-000000000000}"/>
          </ac:picMkLst>
        </pc:picChg>
      </pc:sldChg>
      <pc:sldChg chg="modSp">
        <pc:chgData name="Swenson, Jody" userId="f700768a-5749-4e0f-98d7-2b523cc7d418" providerId="ADAL" clId="{E3148087-C224-4221-ADEE-1A03852BBBD9}" dt="2020-06-18T23:22:44.539" v="2202" actId="1036"/>
        <pc:sldMkLst>
          <pc:docMk/>
          <pc:sldMk cId="33803473" sldId="507"/>
        </pc:sldMkLst>
        <pc:spChg chg="mod">
          <ac:chgData name="Swenson, Jody" userId="f700768a-5749-4e0f-98d7-2b523cc7d418" providerId="ADAL" clId="{E3148087-C224-4221-ADEE-1A03852BBBD9}" dt="2020-06-18T23:22:31.619" v="2185" actId="14100"/>
          <ac:spMkLst>
            <pc:docMk/>
            <pc:sldMk cId="33803473" sldId="507"/>
            <ac:spMk id="2" creationId="{00000000-0000-0000-0000-000000000000}"/>
          </ac:spMkLst>
        </pc:spChg>
        <pc:spChg chg="mod">
          <ac:chgData name="Swenson, Jody" userId="f700768a-5749-4e0f-98d7-2b523cc7d418" providerId="ADAL" clId="{E3148087-C224-4221-ADEE-1A03852BBBD9}" dt="2020-06-18T23:22:43.291" v="2201" actId="1036"/>
          <ac:spMkLst>
            <pc:docMk/>
            <pc:sldMk cId="33803473" sldId="507"/>
            <ac:spMk id="5" creationId="{00000000-0000-0000-0000-000000000000}"/>
          </ac:spMkLst>
        </pc:spChg>
        <pc:picChg chg="mod">
          <ac:chgData name="Swenson, Jody" userId="f700768a-5749-4e0f-98d7-2b523cc7d418" providerId="ADAL" clId="{E3148087-C224-4221-ADEE-1A03852BBBD9}" dt="2020-06-18T23:22:44.539" v="2202" actId="1036"/>
          <ac:picMkLst>
            <pc:docMk/>
            <pc:sldMk cId="33803473" sldId="507"/>
            <ac:picMk id="3" creationId="{00000000-0000-0000-0000-000000000000}"/>
          </ac:picMkLst>
        </pc:picChg>
      </pc:sldChg>
      <pc:sldChg chg="addSp delSp modSp modAnim">
        <pc:chgData name="Swenson, Jody" userId="f700768a-5749-4e0f-98d7-2b523cc7d418" providerId="ADAL" clId="{E3148087-C224-4221-ADEE-1A03852BBBD9}" dt="2020-06-18T17:35:05.817" v="2078" actId="14100"/>
        <pc:sldMkLst>
          <pc:docMk/>
          <pc:sldMk cId="1270958714" sldId="508"/>
        </pc:sldMkLst>
        <pc:spChg chg="mod">
          <ac:chgData name="Swenson, Jody" userId="f700768a-5749-4e0f-98d7-2b523cc7d418" providerId="ADAL" clId="{E3148087-C224-4221-ADEE-1A03852BBBD9}" dt="2020-06-18T17:30:40.256" v="2022" actId="1035"/>
          <ac:spMkLst>
            <pc:docMk/>
            <pc:sldMk cId="1270958714" sldId="508"/>
            <ac:spMk id="7" creationId="{00000000-0000-0000-0000-000000000000}"/>
          </ac:spMkLst>
        </pc:spChg>
        <pc:spChg chg="mod">
          <ac:chgData name="Swenson, Jody" userId="f700768a-5749-4e0f-98d7-2b523cc7d418" providerId="ADAL" clId="{E3148087-C224-4221-ADEE-1A03852BBBD9}" dt="2020-06-18T17:34:25.633" v="2053" actId="5793"/>
          <ac:spMkLst>
            <pc:docMk/>
            <pc:sldMk cId="1270958714" sldId="508"/>
            <ac:spMk id="47" creationId="{50B41DA0-C134-4FBD-B6E7-274055FE74DA}"/>
          </ac:spMkLst>
        </pc:spChg>
        <pc:picChg chg="add mod">
          <ac:chgData name="Swenson, Jody" userId="f700768a-5749-4e0f-98d7-2b523cc7d418" providerId="ADAL" clId="{E3148087-C224-4221-ADEE-1A03852BBBD9}" dt="2020-06-18T17:35:05.817" v="2078" actId="14100"/>
          <ac:picMkLst>
            <pc:docMk/>
            <pc:sldMk cId="1270958714" sldId="508"/>
            <ac:picMk id="2" creationId="{15AC8D28-03BD-4CFC-B9F5-1C2AF2C80F32}"/>
          </ac:picMkLst>
        </pc:picChg>
        <pc:picChg chg="del">
          <ac:chgData name="Swenson, Jody" userId="f700768a-5749-4e0f-98d7-2b523cc7d418" providerId="ADAL" clId="{E3148087-C224-4221-ADEE-1A03852BBBD9}" dt="2020-06-16T23:00:05.962" v="0" actId="478"/>
          <ac:picMkLst>
            <pc:docMk/>
            <pc:sldMk cId="1270958714" sldId="508"/>
            <ac:picMk id="3" creationId="{42E73B86-6B31-4AF1-93F7-D75E927B7DE9}"/>
          </ac:picMkLst>
        </pc:picChg>
      </pc:sldChg>
      <pc:sldChg chg="addSp delSp modSp add delAnim modAnim">
        <pc:chgData name="Swenson, Jody" userId="f700768a-5749-4e0f-98d7-2b523cc7d418" providerId="ADAL" clId="{E3148087-C224-4221-ADEE-1A03852BBBD9}" dt="2020-07-04T22:07:04.894" v="15468"/>
        <pc:sldMkLst>
          <pc:docMk/>
          <pc:sldMk cId="1359103744" sldId="509"/>
        </pc:sldMkLst>
        <pc:spChg chg="mod">
          <ac:chgData name="Swenson, Jody" userId="f700768a-5749-4e0f-98d7-2b523cc7d418" providerId="ADAL" clId="{E3148087-C224-4221-ADEE-1A03852BBBD9}" dt="2020-06-19T21:11:34.365" v="6417" actId="1038"/>
          <ac:spMkLst>
            <pc:docMk/>
            <pc:sldMk cId="1359103744" sldId="509"/>
            <ac:spMk id="2" creationId="{00000000-0000-0000-0000-000000000000}"/>
          </ac:spMkLst>
        </pc:spChg>
        <pc:spChg chg="del">
          <ac:chgData name="Swenson, Jody" userId="f700768a-5749-4e0f-98d7-2b523cc7d418" providerId="ADAL" clId="{E3148087-C224-4221-ADEE-1A03852BBBD9}" dt="2020-06-18T02:34:55.524" v="1523" actId="478"/>
          <ac:spMkLst>
            <pc:docMk/>
            <pc:sldMk cId="1359103744" sldId="509"/>
            <ac:spMk id="5" creationId="{00000000-0000-0000-0000-000000000000}"/>
          </ac:spMkLst>
        </pc:spChg>
        <pc:spChg chg="add mod">
          <ac:chgData name="Swenson, Jody" userId="f700768a-5749-4e0f-98d7-2b523cc7d418" providerId="ADAL" clId="{E3148087-C224-4221-ADEE-1A03852BBBD9}" dt="2020-07-04T22:06:46.932" v="15465" actId="12"/>
          <ac:spMkLst>
            <pc:docMk/>
            <pc:sldMk cId="1359103744" sldId="509"/>
            <ac:spMk id="7" creationId="{17047922-D9CB-4624-8819-D15B65A075AF}"/>
          </ac:spMkLst>
        </pc:spChg>
        <pc:picChg chg="add del mod">
          <ac:chgData name="Swenson, Jody" userId="f700768a-5749-4e0f-98d7-2b523cc7d418" providerId="ADAL" clId="{E3148087-C224-4221-ADEE-1A03852BBBD9}" dt="2020-06-19T20:05:55.514" v="4141" actId="478"/>
          <ac:picMkLst>
            <pc:docMk/>
            <pc:sldMk cId="1359103744" sldId="509"/>
            <ac:picMk id="3" creationId="{EF0F5FE4-F20B-422F-84B0-092DB1FCF0C8}"/>
          </ac:picMkLst>
        </pc:picChg>
        <pc:picChg chg="add mod">
          <ac:chgData name="Swenson, Jody" userId="f700768a-5749-4e0f-98d7-2b523cc7d418" providerId="ADAL" clId="{E3148087-C224-4221-ADEE-1A03852BBBD9}" dt="2020-07-04T22:02:20.256" v="15132" actId="1035"/>
          <ac:picMkLst>
            <pc:docMk/>
            <pc:sldMk cId="1359103744" sldId="509"/>
            <ac:picMk id="4" creationId="{69C26B80-5462-4CBE-B2DA-222100D511AE}"/>
          </ac:picMkLst>
        </pc:picChg>
        <pc:picChg chg="del">
          <ac:chgData name="Swenson, Jody" userId="f700768a-5749-4e0f-98d7-2b523cc7d418" providerId="ADAL" clId="{E3148087-C224-4221-ADEE-1A03852BBBD9}" dt="2020-06-18T02:34:57.713" v="1524" actId="478"/>
          <ac:picMkLst>
            <pc:docMk/>
            <pc:sldMk cId="1359103744" sldId="509"/>
            <ac:picMk id="6" creationId="{00000000-0000-0000-0000-000000000000}"/>
          </ac:picMkLst>
        </pc:picChg>
        <pc:picChg chg="add del">
          <ac:chgData name="Swenson, Jody" userId="f700768a-5749-4e0f-98d7-2b523cc7d418" providerId="ADAL" clId="{E3148087-C224-4221-ADEE-1A03852BBBD9}" dt="2020-06-18T02:35:48.472" v="1540" actId="478"/>
          <ac:picMkLst>
            <pc:docMk/>
            <pc:sldMk cId="1359103744" sldId="509"/>
            <ac:picMk id="8" creationId="{F10D44B5-9AEC-4803-AA96-D382B4C9F021}"/>
          </ac:picMkLst>
        </pc:picChg>
      </pc:sldChg>
      <pc:sldChg chg="addSp delSp modSp add addAnim delAnim modAnim">
        <pc:chgData name="Swenson, Jody" userId="f700768a-5749-4e0f-98d7-2b523cc7d418" providerId="ADAL" clId="{E3148087-C224-4221-ADEE-1A03852BBBD9}" dt="2020-06-19T21:12:47.493" v="6435" actId="1035"/>
        <pc:sldMkLst>
          <pc:docMk/>
          <pc:sldMk cId="2708353006" sldId="510"/>
        </pc:sldMkLst>
        <pc:spChg chg="mod">
          <ac:chgData name="Swenson, Jody" userId="f700768a-5749-4e0f-98d7-2b523cc7d418" providerId="ADAL" clId="{E3148087-C224-4221-ADEE-1A03852BBBD9}" dt="2020-06-19T21:12:47.493" v="6435" actId="1035"/>
          <ac:spMkLst>
            <pc:docMk/>
            <pc:sldMk cId="2708353006" sldId="510"/>
            <ac:spMk id="2" creationId="{00000000-0000-0000-0000-000000000000}"/>
          </ac:spMkLst>
        </pc:spChg>
        <pc:spChg chg="mod">
          <ac:chgData name="Swenson, Jody" userId="f700768a-5749-4e0f-98d7-2b523cc7d418" providerId="ADAL" clId="{E3148087-C224-4221-ADEE-1A03852BBBD9}" dt="2020-06-19T19:37:55.965" v="3715" actId="6549"/>
          <ac:spMkLst>
            <pc:docMk/>
            <pc:sldMk cId="2708353006" sldId="510"/>
            <ac:spMk id="5" creationId="{00000000-0000-0000-0000-000000000000}"/>
          </ac:spMkLst>
        </pc:spChg>
        <pc:picChg chg="add mod">
          <ac:chgData name="Swenson, Jody" userId="f700768a-5749-4e0f-98d7-2b523cc7d418" providerId="ADAL" clId="{E3148087-C224-4221-ADEE-1A03852BBBD9}" dt="2020-06-19T01:14:00.451" v="2964" actId="14100"/>
          <ac:picMkLst>
            <pc:docMk/>
            <pc:sldMk cId="2708353006" sldId="510"/>
            <ac:picMk id="3" creationId="{73C469D3-42C2-41D5-B523-92AFAB65B3E0}"/>
          </ac:picMkLst>
        </pc:picChg>
        <pc:picChg chg="del">
          <ac:chgData name="Swenson, Jody" userId="f700768a-5749-4e0f-98d7-2b523cc7d418" providerId="ADAL" clId="{E3148087-C224-4221-ADEE-1A03852BBBD9}" dt="2020-06-18T01:49:31.439" v="484" actId="478"/>
          <ac:picMkLst>
            <pc:docMk/>
            <pc:sldMk cId="2708353006" sldId="510"/>
            <ac:picMk id="4" creationId="{00000000-0000-0000-0000-000000000000}"/>
          </ac:picMkLst>
        </pc:picChg>
      </pc:sldChg>
      <pc:sldChg chg="add">
        <pc:chgData name="Swenson, Jody" userId="f700768a-5749-4e0f-98d7-2b523cc7d418" providerId="ADAL" clId="{E3148087-C224-4221-ADEE-1A03852BBBD9}" dt="2020-06-18T18:18:30.894" v="2093"/>
        <pc:sldMkLst>
          <pc:docMk/>
          <pc:sldMk cId="2060296984" sldId="511"/>
        </pc:sldMkLst>
      </pc:sldChg>
      <pc:sldChg chg="addSp delSp modSp add modAnim">
        <pc:chgData name="Swenson, Jody" userId="f700768a-5749-4e0f-98d7-2b523cc7d418" providerId="ADAL" clId="{E3148087-C224-4221-ADEE-1A03852BBBD9}" dt="2020-06-19T21:12:26.659" v="6429" actId="1076"/>
        <pc:sldMkLst>
          <pc:docMk/>
          <pc:sldMk cId="3368962495" sldId="512"/>
        </pc:sldMkLst>
        <pc:spChg chg="mod">
          <ac:chgData name="Swenson, Jody" userId="f700768a-5749-4e0f-98d7-2b523cc7d418" providerId="ADAL" clId="{E3148087-C224-4221-ADEE-1A03852BBBD9}" dt="2020-06-19T21:12:26.659" v="6429" actId="1076"/>
          <ac:spMkLst>
            <pc:docMk/>
            <pc:sldMk cId="3368962495" sldId="512"/>
            <ac:spMk id="2" creationId="{00000000-0000-0000-0000-000000000000}"/>
          </ac:spMkLst>
        </pc:spChg>
        <pc:spChg chg="mod">
          <ac:chgData name="Swenson, Jody" userId="f700768a-5749-4e0f-98d7-2b523cc7d418" providerId="ADAL" clId="{E3148087-C224-4221-ADEE-1A03852BBBD9}" dt="2020-06-19T19:40:23.084" v="3738" actId="20577"/>
          <ac:spMkLst>
            <pc:docMk/>
            <pc:sldMk cId="3368962495" sldId="512"/>
            <ac:spMk id="5" creationId="{00000000-0000-0000-0000-000000000000}"/>
          </ac:spMkLst>
        </pc:spChg>
        <pc:picChg chg="del">
          <ac:chgData name="Swenson, Jody" userId="f700768a-5749-4e0f-98d7-2b523cc7d418" providerId="ADAL" clId="{E3148087-C224-4221-ADEE-1A03852BBBD9}" dt="2020-06-19T01:15:34.891" v="3027" actId="478"/>
          <ac:picMkLst>
            <pc:docMk/>
            <pc:sldMk cId="3368962495" sldId="512"/>
            <ac:picMk id="3" creationId="{73C469D3-42C2-41D5-B523-92AFAB65B3E0}"/>
          </ac:picMkLst>
        </pc:picChg>
        <pc:picChg chg="add del mod">
          <ac:chgData name="Swenson, Jody" userId="f700768a-5749-4e0f-98d7-2b523cc7d418" providerId="ADAL" clId="{E3148087-C224-4221-ADEE-1A03852BBBD9}" dt="2020-06-19T19:22:24.394" v="3494" actId="478"/>
          <ac:picMkLst>
            <pc:docMk/>
            <pc:sldMk cId="3368962495" sldId="512"/>
            <ac:picMk id="3" creationId="{DE4E7C43-A6E3-4913-9DCD-748925BA9740}"/>
          </ac:picMkLst>
        </pc:picChg>
        <pc:picChg chg="add del mod">
          <ac:chgData name="Swenson, Jody" userId="f700768a-5749-4e0f-98d7-2b523cc7d418" providerId="ADAL" clId="{E3148087-C224-4221-ADEE-1A03852BBBD9}" dt="2020-06-19T19:04:51.533" v="3490" actId="478"/>
          <ac:picMkLst>
            <pc:docMk/>
            <pc:sldMk cId="3368962495" sldId="512"/>
            <ac:picMk id="4" creationId="{36FDB558-2B0F-445F-AAB8-B75978E76EC5}"/>
          </ac:picMkLst>
        </pc:picChg>
        <pc:picChg chg="add mod">
          <ac:chgData name="Swenson, Jody" userId="f700768a-5749-4e0f-98d7-2b523cc7d418" providerId="ADAL" clId="{E3148087-C224-4221-ADEE-1A03852BBBD9}" dt="2020-06-19T19:26:16.755" v="3497" actId="1076"/>
          <ac:picMkLst>
            <pc:docMk/>
            <pc:sldMk cId="3368962495" sldId="512"/>
            <ac:picMk id="6" creationId="{A08DA525-2EB9-479B-BCD3-41BDD2F328D7}"/>
          </ac:picMkLst>
        </pc:picChg>
      </pc:sldChg>
      <pc:sldChg chg="add">
        <pc:chgData name="Swenson, Jody" userId="f700768a-5749-4e0f-98d7-2b523cc7d418" providerId="ADAL" clId="{E3148087-C224-4221-ADEE-1A03852BBBD9}" dt="2020-06-20T00:45:28.316" v="7061"/>
        <pc:sldMkLst>
          <pc:docMk/>
          <pc:sldMk cId="3259111008" sldId="513"/>
        </pc:sldMkLst>
      </pc:sldChg>
      <pc:sldChg chg="addSp delSp modSp add delAnim modAnim">
        <pc:chgData name="Swenson, Jody" userId="f700768a-5749-4e0f-98d7-2b523cc7d418" providerId="ADAL" clId="{E3148087-C224-4221-ADEE-1A03852BBBD9}" dt="2020-07-08T00:28:04.536" v="16787" actId="6549"/>
        <pc:sldMkLst>
          <pc:docMk/>
          <pc:sldMk cId="2514809706" sldId="547"/>
        </pc:sldMkLst>
        <pc:spChg chg="mod">
          <ac:chgData name="Swenson, Jody" userId="f700768a-5749-4e0f-98d7-2b523cc7d418" providerId="ADAL" clId="{E3148087-C224-4221-ADEE-1A03852BBBD9}" dt="2020-07-08T00:28:04.536" v="16787" actId="6549"/>
          <ac:spMkLst>
            <pc:docMk/>
            <pc:sldMk cId="2514809706" sldId="547"/>
            <ac:spMk id="138" creationId="{00000000-0000-0000-0000-000000000000}"/>
          </ac:spMkLst>
        </pc:spChg>
        <pc:picChg chg="del">
          <ac:chgData name="Swenson, Jody" userId="f700768a-5749-4e0f-98d7-2b523cc7d418" providerId="ADAL" clId="{E3148087-C224-4221-ADEE-1A03852BBBD9}" dt="2020-07-08T00:06:41.506" v="16156" actId="478"/>
          <ac:picMkLst>
            <pc:docMk/>
            <pc:sldMk cId="2514809706" sldId="547"/>
            <ac:picMk id="4" creationId="{00000000-0000-0000-0000-000000000000}"/>
          </ac:picMkLst>
        </pc:picChg>
        <pc:picChg chg="del mod">
          <ac:chgData name="Swenson, Jody" userId="f700768a-5749-4e0f-98d7-2b523cc7d418" providerId="ADAL" clId="{E3148087-C224-4221-ADEE-1A03852BBBD9}" dt="2020-07-08T00:12:03.011" v="16207" actId="478"/>
          <ac:picMkLst>
            <pc:docMk/>
            <pc:sldMk cId="2514809706" sldId="547"/>
            <ac:picMk id="5" creationId="{00000000-0000-0000-0000-000000000000}"/>
          </ac:picMkLst>
        </pc:picChg>
        <pc:picChg chg="add mod">
          <ac:chgData name="Swenson, Jody" userId="f700768a-5749-4e0f-98d7-2b523cc7d418" providerId="ADAL" clId="{E3148087-C224-4221-ADEE-1A03852BBBD9}" dt="2020-07-08T00:07:08.406" v="16163" actId="1076"/>
          <ac:picMkLst>
            <pc:docMk/>
            <pc:sldMk cId="2514809706" sldId="547"/>
            <ac:picMk id="6" creationId="{B9E1A5B4-4C53-4208-89B9-529B5EA26299}"/>
          </ac:picMkLst>
        </pc:picChg>
        <pc:picChg chg="add mod">
          <ac:chgData name="Swenson, Jody" userId="f700768a-5749-4e0f-98d7-2b523cc7d418" providerId="ADAL" clId="{E3148087-C224-4221-ADEE-1A03852BBBD9}" dt="2020-07-08T00:12:00.891" v="16206" actId="1076"/>
          <ac:picMkLst>
            <pc:docMk/>
            <pc:sldMk cId="2514809706" sldId="547"/>
            <ac:picMk id="8" creationId="{10DD6DA0-B862-40BE-80A1-CE4FF9B551DA}"/>
          </ac:picMkLst>
        </pc:picChg>
      </pc:sldChg>
      <pc:sldChg chg="add">
        <pc:chgData name="Swenson, Jody" userId="f700768a-5749-4e0f-98d7-2b523cc7d418" providerId="ADAL" clId="{E3148087-C224-4221-ADEE-1A03852BBBD9}" dt="2020-06-20T00:45:28.316" v="7061"/>
        <pc:sldMkLst>
          <pc:docMk/>
          <pc:sldMk cId="3229235971" sldId="548"/>
        </pc:sldMkLst>
      </pc:sldChg>
      <pc:sldChg chg="modSp add modAnim">
        <pc:chgData name="Swenson, Jody" userId="f700768a-5749-4e0f-98d7-2b523cc7d418" providerId="ADAL" clId="{E3148087-C224-4221-ADEE-1A03852BBBD9}" dt="2020-07-08T00:31:24.589" v="16852"/>
        <pc:sldMkLst>
          <pc:docMk/>
          <pc:sldMk cId="3312395872" sldId="549"/>
        </pc:sldMkLst>
        <pc:spChg chg="mod">
          <ac:chgData name="Swenson, Jody" userId="f700768a-5749-4e0f-98d7-2b523cc7d418" providerId="ADAL" clId="{E3148087-C224-4221-ADEE-1A03852BBBD9}" dt="2020-07-08T00:31:06.218" v="16849" actId="1035"/>
          <ac:spMkLst>
            <pc:docMk/>
            <pc:sldMk cId="3312395872" sldId="549"/>
            <ac:spMk id="7" creationId="{00000000-0000-0000-0000-000000000000}"/>
          </ac:spMkLst>
        </pc:spChg>
        <pc:spChg chg="mod">
          <ac:chgData name="Swenson, Jody" userId="f700768a-5749-4e0f-98d7-2b523cc7d418" providerId="ADAL" clId="{E3148087-C224-4221-ADEE-1A03852BBBD9}" dt="2020-07-08T00:31:13.698" v="16850" actId="5793"/>
          <ac:spMkLst>
            <pc:docMk/>
            <pc:sldMk cId="3312395872" sldId="549"/>
            <ac:spMk id="8" creationId="{00000000-0000-0000-0000-000000000000}"/>
          </ac:spMkLst>
        </pc:spChg>
        <pc:picChg chg="mod">
          <ac:chgData name="Swenson, Jody" userId="f700768a-5749-4e0f-98d7-2b523cc7d418" providerId="ADAL" clId="{E3148087-C224-4221-ADEE-1A03852BBBD9}" dt="2020-07-08T00:31:01.003" v="16846" actId="1076"/>
          <ac:picMkLst>
            <pc:docMk/>
            <pc:sldMk cId="3312395872" sldId="549"/>
            <ac:picMk id="4" creationId="{00000000-0000-0000-0000-000000000000}"/>
          </ac:picMkLst>
        </pc:picChg>
      </pc:sldChg>
      <pc:sldChg chg="modSp add">
        <pc:chgData name="Swenson, Jody" userId="f700768a-5749-4e0f-98d7-2b523cc7d418" providerId="ADAL" clId="{E3148087-C224-4221-ADEE-1A03852BBBD9}" dt="2020-07-08T00:29:44.259" v="16828" actId="20577"/>
        <pc:sldMkLst>
          <pc:docMk/>
          <pc:sldMk cId="2043607713" sldId="550"/>
        </pc:sldMkLst>
        <pc:spChg chg="mod">
          <ac:chgData name="Swenson, Jody" userId="f700768a-5749-4e0f-98d7-2b523cc7d418" providerId="ADAL" clId="{E3148087-C224-4221-ADEE-1A03852BBBD9}" dt="2020-07-08T00:29:44.259" v="16828" actId="20577"/>
          <ac:spMkLst>
            <pc:docMk/>
            <pc:sldMk cId="2043607713" sldId="550"/>
            <ac:spMk id="8" creationId="{00000000-0000-0000-0000-000000000000}"/>
          </ac:spMkLst>
        </pc:spChg>
      </pc:sldChg>
      <pc:sldChg chg="addSp delSp modSp add modAnim">
        <pc:chgData name="Swenson, Jody" userId="f700768a-5749-4e0f-98d7-2b523cc7d418" providerId="ADAL" clId="{E3148087-C224-4221-ADEE-1A03852BBBD9}" dt="2020-07-08T22:31:43.309" v="18660" actId="20577"/>
        <pc:sldMkLst>
          <pc:docMk/>
          <pc:sldMk cId="2725389802" sldId="551"/>
        </pc:sldMkLst>
        <pc:spChg chg="mod">
          <ac:chgData name="Swenson, Jody" userId="f700768a-5749-4e0f-98d7-2b523cc7d418" providerId="ADAL" clId="{E3148087-C224-4221-ADEE-1A03852BBBD9}" dt="2020-07-08T22:31:43.309" v="18660" actId="20577"/>
          <ac:spMkLst>
            <pc:docMk/>
            <pc:sldMk cId="2725389802" sldId="551"/>
            <ac:spMk id="5" creationId="{00000000-0000-0000-0000-000000000000}"/>
          </ac:spMkLst>
        </pc:spChg>
        <pc:picChg chg="del">
          <ac:chgData name="Swenson, Jody" userId="f700768a-5749-4e0f-98d7-2b523cc7d418" providerId="ADAL" clId="{E3148087-C224-4221-ADEE-1A03852BBBD9}" dt="2020-06-25T23:19:17.522" v="11670" actId="478"/>
          <ac:picMkLst>
            <pc:docMk/>
            <pc:sldMk cId="2725389802" sldId="551"/>
            <ac:picMk id="3" creationId="{00000000-0000-0000-0000-000000000000}"/>
          </ac:picMkLst>
        </pc:picChg>
        <pc:picChg chg="add mod">
          <ac:chgData name="Swenson, Jody" userId="f700768a-5749-4e0f-98d7-2b523cc7d418" providerId="ADAL" clId="{E3148087-C224-4221-ADEE-1A03852BBBD9}" dt="2020-07-04T22:11:26.275" v="15774" actId="14100"/>
          <ac:picMkLst>
            <pc:docMk/>
            <pc:sldMk cId="2725389802" sldId="551"/>
            <ac:picMk id="6" creationId="{310AC8B9-C70B-465A-8D85-FE18D8135AD0}"/>
          </ac:picMkLst>
        </pc:picChg>
        <pc:cxnChg chg="add">
          <ac:chgData name="Swenson, Jody" userId="f700768a-5749-4e0f-98d7-2b523cc7d418" providerId="ADAL" clId="{E3148087-C224-4221-ADEE-1A03852BBBD9}" dt="2020-06-25T23:19:19.138" v="11671"/>
          <ac:cxnSpMkLst>
            <pc:docMk/>
            <pc:sldMk cId="2725389802" sldId="551"/>
            <ac:cxnSpMk id="7" creationId="{C5075E64-6A03-4F55-B8DB-181DEFFC66BE}"/>
          </ac:cxnSpMkLst>
        </pc:cxnChg>
        <pc:cxnChg chg="add">
          <ac:chgData name="Swenson, Jody" userId="f700768a-5749-4e0f-98d7-2b523cc7d418" providerId="ADAL" clId="{E3148087-C224-4221-ADEE-1A03852BBBD9}" dt="2020-06-25T23:19:19.138" v="11671"/>
          <ac:cxnSpMkLst>
            <pc:docMk/>
            <pc:sldMk cId="2725389802" sldId="551"/>
            <ac:cxnSpMk id="8" creationId="{8D5D4F19-5EF1-4C12-B284-2C65C76AF619}"/>
          </ac:cxnSpMkLst>
        </pc:cxnChg>
      </pc:sldChg>
      <pc:sldChg chg="addSp delSp modSp add">
        <pc:chgData name="Swenson, Jody" userId="f700768a-5749-4e0f-98d7-2b523cc7d418" providerId="ADAL" clId="{E3148087-C224-4221-ADEE-1A03852BBBD9}" dt="2020-07-07T23:35:30.924" v="16155" actId="5793"/>
        <pc:sldMkLst>
          <pc:docMk/>
          <pc:sldMk cId="2699974956" sldId="552"/>
        </pc:sldMkLst>
        <pc:spChg chg="mod">
          <ac:chgData name="Swenson, Jody" userId="f700768a-5749-4e0f-98d7-2b523cc7d418" providerId="ADAL" clId="{E3148087-C224-4221-ADEE-1A03852BBBD9}" dt="2020-07-07T23:32:27.762" v="16138" actId="1076"/>
          <ac:spMkLst>
            <pc:docMk/>
            <pc:sldMk cId="2699974956" sldId="552"/>
            <ac:spMk id="7" creationId="{00000000-0000-0000-0000-000000000000}"/>
          </ac:spMkLst>
        </pc:spChg>
        <pc:spChg chg="mod">
          <ac:chgData name="Swenson, Jody" userId="f700768a-5749-4e0f-98d7-2b523cc7d418" providerId="ADAL" clId="{E3148087-C224-4221-ADEE-1A03852BBBD9}" dt="2020-07-07T23:35:30.924" v="16155" actId="5793"/>
          <ac:spMkLst>
            <pc:docMk/>
            <pc:sldMk cId="2699974956" sldId="552"/>
            <ac:spMk id="8" creationId="{00000000-0000-0000-0000-000000000000}"/>
          </ac:spMkLst>
        </pc:spChg>
        <pc:picChg chg="del">
          <ac:chgData name="Swenson, Jody" userId="f700768a-5749-4e0f-98d7-2b523cc7d418" providerId="ADAL" clId="{E3148087-C224-4221-ADEE-1A03852BBBD9}" dt="2020-07-07T23:34:56.275" v="16141" actId="478"/>
          <ac:picMkLst>
            <pc:docMk/>
            <pc:sldMk cId="2699974956" sldId="552"/>
            <ac:picMk id="2" creationId="{14772EDA-BA90-43D5-BF7C-FC0491328676}"/>
          </ac:picMkLst>
        </pc:picChg>
        <pc:picChg chg="add mod">
          <ac:chgData name="Swenson, Jody" userId="f700768a-5749-4e0f-98d7-2b523cc7d418" providerId="ADAL" clId="{E3148087-C224-4221-ADEE-1A03852BBBD9}" dt="2020-07-07T23:35:26.139" v="16153" actId="1076"/>
          <ac:picMkLst>
            <pc:docMk/>
            <pc:sldMk cId="2699974956" sldId="552"/>
            <ac:picMk id="3" creationId="{BA3636C1-2EE4-41BD-9F52-22D51B135117}"/>
          </ac:picMkLst>
        </pc:picChg>
      </pc:sldChg>
      <pc:sldChg chg="addSp delSp modSp add delAnim modAnim">
        <pc:chgData name="Swenson, Jody" userId="f700768a-5749-4e0f-98d7-2b523cc7d418" providerId="ADAL" clId="{E3148087-C224-4221-ADEE-1A03852BBBD9}" dt="2020-07-08T00:28:40.549" v="16788"/>
        <pc:sldMkLst>
          <pc:docMk/>
          <pc:sldMk cId="3828388620" sldId="553"/>
        </pc:sldMkLst>
        <pc:spChg chg="mod">
          <ac:chgData name="Swenson, Jody" userId="f700768a-5749-4e0f-98d7-2b523cc7d418" providerId="ADAL" clId="{E3148087-C224-4221-ADEE-1A03852BBBD9}" dt="2020-07-08T00:09:08.579" v="16186" actId="1076"/>
          <ac:spMkLst>
            <pc:docMk/>
            <pc:sldMk cId="3828388620" sldId="553"/>
            <ac:spMk id="2" creationId="{00000000-0000-0000-0000-000000000000}"/>
          </ac:spMkLst>
        </pc:spChg>
        <pc:spChg chg="mod">
          <ac:chgData name="Swenson, Jody" userId="f700768a-5749-4e0f-98d7-2b523cc7d418" providerId="ADAL" clId="{E3148087-C224-4221-ADEE-1A03852BBBD9}" dt="2020-07-08T00:27:27.099" v="16785" actId="20577"/>
          <ac:spMkLst>
            <pc:docMk/>
            <pc:sldMk cId="3828388620" sldId="553"/>
            <ac:spMk id="138" creationId="{00000000-0000-0000-0000-000000000000}"/>
          </ac:spMkLst>
        </pc:spChg>
        <pc:picChg chg="add mod">
          <ac:chgData name="Swenson, Jody" userId="f700768a-5749-4e0f-98d7-2b523cc7d418" providerId="ADAL" clId="{E3148087-C224-4221-ADEE-1A03852BBBD9}" dt="2020-07-08T00:14:35.892" v="16279" actId="1076"/>
          <ac:picMkLst>
            <pc:docMk/>
            <pc:sldMk cId="3828388620" sldId="553"/>
            <ac:picMk id="4" creationId="{27A52046-421E-441B-A3F3-7751AF858CBE}"/>
          </ac:picMkLst>
        </pc:picChg>
        <pc:picChg chg="del mod">
          <ac:chgData name="Swenson, Jody" userId="f700768a-5749-4e0f-98d7-2b523cc7d418" providerId="ADAL" clId="{E3148087-C224-4221-ADEE-1A03852BBBD9}" dt="2020-07-08T00:14:21.227" v="16274" actId="478"/>
          <ac:picMkLst>
            <pc:docMk/>
            <pc:sldMk cId="3828388620" sldId="553"/>
            <ac:picMk id="5" creationId="{00000000-0000-0000-0000-000000000000}"/>
          </ac:picMkLst>
        </pc:picChg>
      </pc:sldChg>
      <pc:sldChg chg="addSp delSp modSp add delAnim modAnim">
        <pc:chgData name="Swenson, Jody" userId="f700768a-5749-4e0f-98d7-2b523cc7d418" providerId="ADAL" clId="{E3148087-C224-4221-ADEE-1A03852BBBD9}" dt="2020-07-21T22:56:28.674" v="21175"/>
        <pc:sldMkLst>
          <pc:docMk/>
          <pc:sldMk cId="3833649386" sldId="554"/>
        </pc:sldMkLst>
        <pc:spChg chg="mod">
          <ac:chgData name="Swenson, Jody" userId="f700768a-5749-4e0f-98d7-2b523cc7d418" providerId="ADAL" clId="{E3148087-C224-4221-ADEE-1A03852BBBD9}" dt="2020-07-08T19:51:44.862" v="16859" actId="20577"/>
          <ac:spMkLst>
            <pc:docMk/>
            <pc:sldMk cId="3833649386" sldId="554"/>
            <ac:spMk id="7" creationId="{00000000-0000-0000-0000-000000000000}"/>
          </ac:spMkLst>
        </pc:spChg>
        <pc:spChg chg="mod">
          <ac:chgData name="Swenson, Jody" userId="f700768a-5749-4e0f-98d7-2b523cc7d418" providerId="ADAL" clId="{E3148087-C224-4221-ADEE-1A03852BBBD9}" dt="2020-07-21T22:55:59.113" v="21170" actId="20577"/>
          <ac:spMkLst>
            <pc:docMk/>
            <pc:sldMk cId="3833649386" sldId="554"/>
            <ac:spMk id="8" creationId="{00000000-0000-0000-0000-000000000000}"/>
          </ac:spMkLst>
        </pc:spChg>
        <pc:picChg chg="del">
          <ac:chgData name="Swenson, Jody" userId="f700768a-5749-4e0f-98d7-2b523cc7d418" providerId="ADAL" clId="{E3148087-C224-4221-ADEE-1A03852BBBD9}" dt="2020-07-08T20:33:31.197" v="17711" actId="478"/>
          <ac:picMkLst>
            <pc:docMk/>
            <pc:sldMk cId="3833649386" sldId="554"/>
            <ac:picMk id="2" creationId="{93F33504-9B40-4F81-9AC1-2AF579FE7A29}"/>
          </ac:picMkLst>
        </pc:picChg>
        <pc:picChg chg="add mod">
          <ac:chgData name="Swenson, Jody" userId="f700768a-5749-4e0f-98d7-2b523cc7d418" providerId="ADAL" clId="{E3148087-C224-4221-ADEE-1A03852BBBD9}" dt="2020-07-21T22:56:11.174" v="21172" actId="14100"/>
          <ac:picMkLst>
            <pc:docMk/>
            <pc:sldMk cId="3833649386" sldId="554"/>
            <ac:picMk id="3" creationId="{F65B6FC1-D8C8-42C7-8AE6-23F9B315159F}"/>
          </ac:picMkLst>
        </pc:picChg>
        <pc:picChg chg="del">
          <ac:chgData name="Swenson, Jody" userId="f700768a-5749-4e0f-98d7-2b523cc7d418" providerId="ADAL" clId="{E3148087-C224-4221-ADEE-1A03852BBBD9}" dt="2020-07-08T20:32:43.734" v="17629" actId="478"/>
          <ac:picMkLst>
            <pc:docMk/>
            <pc:sldMk cId="3833649386" sldId="554"/>
            <ac:picMk id="4" creationId="{01A0A999-36DE-4A98-A6A9-0060EAE81A7A}"/>
          </ac:picMkLst>
        </pc:picChg>
        <pc:picChg chg="add mod">
          <ac:chgData name="Swenson, Jody" userId="f700768a-5749-4e0f-98d7-2b523cc7d418" providerId="ADAL" clId="{E3148087-C224-4221-ADEE-1A03852BBBD9}" dt="2020-07-21T22:56:13.670" v="21173" actId="14100"/>
          <ac:picMkLst>
            <pc:docMk/>
            <pc:sldMk cId="3833649386" sldId="554"/>
            <ac:picMk id="5" creationId="{D69CF99B-4386-483C-A8A7-E11A3D401846}"/>
          </ac:picMkLst>
        </pc:picChg>
      </pc:sldChg>
      <pc:sldChg chg="addSp delSp modSp add del modAnim">
        <pc:chgData name="Swenson, Jody" userId="f700768a-5749-4e0f-98d7-2b523cc7d418" providerId="ADAL" clId="{E3148087-C224-4221-ADEE-1A03852BBBD9}" dt="2020-07-14T22:33:26.542" v="21149"/>
        <pc:sldMkLst>
          <pc:docMk/>
          <pc:sldMk cId="52982495" sldId="555"/>
        </pc:sldMkLst>
        <pc:spChg chg="mod">
          <ac:chgData name="Swenson, Jody" userId="f700768a-5749-4e0f-98d7-2b523cc7d418" providerId="ADAL" clId="{E3148087-C224-4221-ADEE-1A03852BBBD9}" dt="2020-07-14T22:25:11.220" v="21145" actId="20577"/>
          <ac:spMkLst>
            <pc:docMk/>
            <pc:sldMk cId="52982495" sldId="555"/>
            <ac:spMk id="8" creationId="{00000000-0000-0000-0000-000000000000}"/>
          </ac:spMkLst>
        </pc:spChg>
        <pc:picChg chg="add del mod">
          <ac:chgData name="Swenson, Jody" userId="f700768a-5749-4e0f-98d7-2b523cc7d418" providerId="ADAL" clId="{E3148087-C224-4221-ADEE-1A03852BBBD9}" dt="2020-07-08T23:09:44.157" v="19161" actId="478"/>
          <ac:picMkLst>
            <pc:docMk/>
            <pc:sldMk cId="52982495" sldId="555"/>
            <ac:picMk id="2" creationId="{BD8EDBA2-C49D-462C-B692-8DD7AD63015D}"/>
          </ac:picMkLst>
        </pc:picChg>
        <pc:picChg chg="add mod">
          <ac:chgData name="Swenson, Jody" userId="f700768a-5749-4e0f-98d7-2b523cc7d418" providerId="ADAL" clId="{E3148087-C224-4221-ADEE-1A03852BBBD9}" dt="2020-07-08T23:17:09.190" v="19323" actId="14100"/>
          <ac:picMkLst>
            <pc:docMk/>
            <pc:sldMk cId="52982495" sldId="555"/>
            <ac:picMk id="3" creationId="{CC5A7E42-3C03-4E9B-85A5-E914E7316E3A}"/>
          </ac:picMkLst>
        </pc:picChg>
        <pc:picChg chg="del">
          <ac:chgData name="Swenson, Jody" userId="f700768a-5749-4e0f-98d7-2b523cc7d418" providerId="ADAL" clId="{E3148087-C224-4221-ADEE-1A03852BBBD9}" dt="2020-07-08T22:34:59.029" v="18669" actId="478"/>
          <ac:picMkLst>
            <pc:docMk/>
            <pc:sldMk cId="52982495" sldId="555"/>
            <ac:picMk id="4" creationId="{00000000-0000-0000-0000-000000000000}"/>
          </ac:picMkLst>
        </pc:picChg>
        <pc:picChg chg="add mod">
          <ac:chgData name="Swenson, Jody" userId="f700768a-5749-4e0f-98d7-2b523cc7d418" providerId="ADAL" clId="{E3148087-C224-4221-ADEE-1A03852BBBD9}" dt="2020-07-08T23:16:43.158" v="19319" actId="14100"/>
          <ac:picMkLst>
            <pc:docMk/>
            <pc:sldMk cId="52982495" sldId="555"/>
            <ac:picMk id="5" creationId="{7DDD0312-49E6-4B29-8459-EC38AB35C630}"/>
          </ac:picMkLst>
        </pc:picChg>
      </pc:sldChg>
      <pc:sldMasterChg chg="modSp modSldLayout">
        <pc:chgData name="Swenson, Jody" userId="f700768a-5749-4e0f-98d7-2b523cc7d418" providerId="ADAL" clId="{E3148087-C224-4221-ADEE-1A03852BBBD9}" dt="2020-06-18T17:19:17.801" v="1967"/>
        <pc:sldMasterMkLst>
          <pc:docMk/>
          <pc:sldMasterMk cId="3584107550" sldId="2147483668"/>
        </pc:sldMasterMkLst>
        <pc:spChg chg="mod">
          <ac:chgData name="Swenson, Jody" userId="f700768a-5749-4e0f-98d7-2b523cc7d418" providerId="ADAL" clId="{E3148087-C224-4221-ADEE-1A03852BBBD9}" dt="2020-06-18T17:19:17.801" v="1967"/>
          <ac:spMkLst>
            <pc:docMk/>
            <pc:sldMasterMk cId="3584107550" sldId="2147483668"/>
            <ac:spMk id="2"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ac:spMk id="3" creationId="{00000000-0000-0000-0000-000000000000}"/>
          </ac:spMkLst>
        </pc:spChg>
        <pc:sldLayoutChg chg="modSp">
          <pc:chgData name="Swenson, Jody" userId="f700768a-5749-4e0f-98d7-2b523cc7d418" providerId="ADAL" clId="{E3148087-C224-4221-ADEE-1A03852BBBD9}" dt="2020-06-18T17:19:17.801" v="1967"/>
          <pc:sldLayoutMkLst>
            <pc:docMk/>
            <pc:sldMasterMk cId="3584107550" sldId="2147483668"/>
            <pc:sldLayoutMk cId="816582723" sldId="2147483669"/>
          </pc:sldLayoutMkLst>
          <pc:spChg chg="mod">
            <ac:chgData name="Swenson, Jody" userId="f700768a-5749-4e0f-98d7-2b523cc7d418" providerId="ADAL" clId="{E3148087-C224-4221-ADEE-1A03852BBBD9}" dt="2020-06-18T17:19:17.801" v="1967"/>
            <ac:spMkLst>
              <pc:docMk/>
              <pc:sldMasterMk cId="3584107550" sldId="2147483668"/>
              <pc:sldLayoutMk cId="816582723" sldId="2147483669"/>
              <ac:spMk id="2"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816582723" sldId="2147483669"/>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1856724110" sldId="2147483670"/>
          </pc:sldLayoutMkLst>
          <pc:spChg chg="mod">
            <ac:chgData name="Swenson, Jody" userId="f700768a-5749-4e0f-98d7-2b523cc7d418" providerId="ADAL" clId="{E3148087-C224-4221-ADEE-1A03852BBBD9}" dt="2020-06-18T17:19:17.801" v="1967"/>
            <ac:spMkLst>
              <pc:docMk/>
              <pc:sldMasterMk cId="3584107550" sldId="2147483668"/>
              <pc:sldLayoutMk cId="1856724110" sldId="2147483670"/>
              <ac:spMk id="2"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856724110" sldId="2147483670"/>
              <ac:spMk id="3"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856724110" sldId="2147483670"/>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1933225648" sldId="2147483671"/>
          </pc:sldLayoutMkLst>
          <pc:spChg chg="mod">
            <ac:chgData name="Swenson, Jody" userId="f700768a-5749-4e0f-98d7-2b523cc7d418" providerId="ADAL" clId="{E3148087-C224-4221-ADEE-1A03852BBBD9}" dt="2020-06-18T17:19:17.801" v="1967"/>
            <ac:spMkLst>
              <pc:docMk/>
              <pc:sldMasterMk cId="3584107550" sldId="2147483668"/>
              <pc:sldLayoutMk cId="1933225648" sldId="2147483671"/>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1355716778" sldId="2147483672"/>
          </pc:sldLayoutMkLst>
          <pc:spChg chg="mod">
            <ac:chgData name="Swenson, Jody" userId="f700768a-5749-4e0f-98d7-2b523cc7d418" providerId="ADAL" clId="{E3148087-C224-4221-ADEE-1A03852BBBD9}" dt="2020-06-18T17:19:17.801" v="1967"/>
            <ac:spMkLst>
              <pc:docMk/>
              <pc:sldMasterMk cId="3584107550" sldId="2147483668"/>
              <pc:sldLayoutMk cId="1355716778" sldId="2147483672"/>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3821559625" sldId="2147483673"/>
          </pc:sldLayoutMkLst>
          <pc:spChg chg="mod">
            <ac:chgData name="Swenson, Jody" userId="f700768a-5749-4e0f-98d7-2b523cc7d418" providerId="ADAL" clId="{E3148087-C224-4221-ADEE-1A03852BBBD9}" dt="2020-06-18T17:19:17.801" v="1967"/>
            <ac:spMkLst>
              <pc:docMk/>
              <pc:sldMasterMk cId="3584107550" sldId="2147483668"/>
              <pc:sldLayoutMk cId="3821559625" sldId="2147483673"/>
              <ac:spMk id="3"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3821559625" sldId="2147483673"/>
              <ac:spMk id="4"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1985872346" sldId="2147483674"/>
          </pc:sldLayoutMkLst>
          <pc:spChg chg="mod">
            <ac:chgData name="Swenson, Jody" userId="f700768a-5749-4e0f-98d7-2b523cc7d418" providerId="ADAL" clId="{E3148087-C224-4221-ADEE-1A03852BBBD9}" dt="2020-06-18T17:19:17.801" v="1967"/>
            <ac:spMkLst>
              <pc:docMk/>
              <pc:sldMasterMk cId="3584107550" sldId="2147483668"/>
              <pc:sldLayoutMk cId="1985872346" sldId="2147483674"/>
              <ac:spMk id="3"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985872346" sldId="2147483674"/>
              <ac:spMk id="4"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985872346" sldId="2147483674"/>
              <ac:spMk id="5"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985872346" sldId="2147483674"/>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52449989" sldId="2147483678"/>
          </pc:sldLayoutMkLst>
          <pc:spChg chg="mod">
            <ac:chgData name="Swenson, Jody" userId="f700768a-5749-4e0f-98d7-2b523cc7d418" providerId="ADAL" clId="{E3148087-C224-4221-ADEE-1A03852BBBD9}" dt="2020-06-18T17:19:17.801" v="1967"/>
            <ac:spMkLst>
              <pc:docMk/>
              <pc:sldMasterMk cId="3584107550" sldId="2147483668"/>
              <pc:sldLayoutMk cId="52449989" sldId="2147483678"/>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3155364310" sldId="2147483679"/>
          </pc:sldLayoutMkLst>
          <pc:spChg chg="mod">
            <ac:chgData name="Swenson, Jody" userId="f700768a-5749-4e0f-98d7-2b523cc7d418" providerId="ADAL" clId="{E3148087-C224-4221-ADEE-1A03852BBBD9}" dt="2020-06-18T17:19:17.801" v="1967"/>
            <ac:spMkLst>
              <pc:docMk/>
              <pc:sldMasterMk cId="3584107550" sldId="2147483668"/>
              <pc:sldLayoutMk cId="3155364310" sldId="2147483679"/>
              <ac:spMk id="4"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3155364310" sldId="2147483679"/>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1683699918" sldId="2147483680"/>
          </pc:sldLayoutMkLst>
          <pc:spChg chg="mod">
            <ac:chgData name="Swenson, Jody" userId="f700768a-5749-4e0f-98d7-2b523cc7d418" providerId="ADAL" clId="{E3148087-C224-4221-ADEE-1A03852BBBD9}" dt="2020-06-18T17:19:17.801" v="1967"/>
            <ac:spMkLst>
              <pc:docMk/>
              <pc:sldMasterMk cId="3584107550" sldId="2147483668"/>
              <pc:sldLayoutMk cId="1683699918" sldId="2147483680"/>
              <ac:spMk id="2"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683699918" sldId="2147483680"/>
              <ac:spMk id="3"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1683699918" sldId="2147483680"/>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584107550" sldId="2147483668"/>
            <pc:sldLayoutMk cId="4269429518" sldId="2147483754"/>
          </pc:sldLayoutMkLst>
          <pc:spChg chg="mod">
            <ac:chgData name="Swenson, Jody" userId="f700768a-5749-4e0f-98d7-2b523cc7d418" providerId="ADAL" clId="{E3148087-C224-4221-ADEE-1A03852BBBD9}" dt="2020-06-18T17:19:17.801" v="1967"/>
            <ac:spMkLst>
              <pc:docMk/>
              <pc:sldMasterMk cId="3584107550" sldId="2147483668"/>
              <pc:sldLayoutMk cId="4269429518" sldId="2147483754"/>
              <ac:spMk id="5" creationId="{00000000-0000-0000-0000-000000000000}"/>
            </ac:spMkLst>
          </pc:spChg>
          <pc:spChg chg="mod">
            <ac:chgData name="Swenson, Jody" userId="f700768a-5749-4e0f-98d7-2b523cc7d418" providerId="ADAL" clId="{E3148087-C224-4221-ADEE-1A03852BBBD9}" dt="2020-06-18T17:19:17.801" v="1967"/>
            <ac:spMkLst>
              <pc:docMk/>
              <pc:sldMasterMk cId="3584107550" sldId="2147483668"/>
              <pc:sldLayoutMk cId="4269429518" sldId="2147483754"/>
              <ac:spMk id="8" creationId="{00000000-0000-0000-0000-000000000000}"/>
            </ac:spMkLst>
          </pc:spChg>
        </pc:sldLayoutChg>
      </pc:sldMasterChg>
      <pc:sldMasterChg chg="modSp modSldLayout">
        <pc:chgData name="Swenson, Jody" userId="f700768a-5749-4e0f-98d7-2b523cc7d418" providerId="ADAL" clId="{E3148087-C224-4221-ADEE-1A03852BBBD9}" dt="2020-06-18T17:19:17.801" v="1967"/>
        <pc:sldMasterMkLst>
          <pc:docMk/>
          <pc:sldMasterMk cId="466609843" sldId="2147483695"/>
        </pc:sldMasterMkLst>
        <pc:spChg chg="mod">
          <ac:chgData name="Swenson, Jody" userId="f700768a-5749-4e0f-98d7-2b523cc7d418" providerId="ADAL" clId="{E3148087-C224-4221-ADEE-1A03852BBBD9}" dt="2020-06-18T17:19:17.801" v="1967"/>
          <ac:spMkLst>
            <pc:docMk/>
            <pc:sldMasterMk cId="466609843" sldId="2147483695"/>
            <ac:spMk id="2"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ac:spMk id="3" creationId="{00000000-0000-0000-0000-000000000000}"/>
          </ac:spMkLst>
        </pc:spChg>
        <pc:sldLayoutChg chg="modSp">
          <pc:chgData name="Swenson, Jody" userId="f700768a-5749-4e0f-98d7-2b523cc7d418" providerId="ADAL" clId="{E3148087-C224-4221-ADEE-1A03852BBBD9}" dt="2020-06-18T17:19:17.801" v="1967"/>
          <pc:sldLayoutMkLst>
            <pc:docMk/>
            <pc:sldMasterMk cId="466609843" sldId="2147483695"/>
            <pc:sldLayoutMk cId="1530673947" sldId="2147483696"/>
          </pc:sldLayoutMkLst>
          <pc:spChg chg="mod">
            <ac:chgData name="Swenson, Jody" userId="f700768a-5749-4e0f-98d7-2b523cc7d418" providerId="ADAL" clId="{E3148087-C224-4221-ADEE-1A03852BBBD9}" dt="2020-06-18T17:19:17.801" v="1967"/>
            <ac:spMkLst>
              <pc:docMk/>
              <pc:sldMasterMk cId="466609843" sldId="2147483695"/>
              <pc:sldLayoutMk cId="1530673947" sldId="2147483696"/>
              <ac:spMk id="2"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1530673947" sldId="2147483696"/>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778850245" sldId="2147483697"/>
          </pc:sldLayoutMkLst>
          <pc:spChg chg="mod">
            <ac:chgData name="Swenson, Jody" userId="f700768a-5749-4e0f-98d7-2b523cc7d418" providerId="ADAL" clId="{E3148087-C224-4221-ADEE-1A03852BBBD9}" dt="2020-06-18T17:19:17.801" v="1967"/>
            <ac:spMkLst>
              <pc:docMk/>
              <pc:sldMasterMk cId="466609843" sldId="2147483695"/>
              <pc:sldLayoutMk cId="2778850245" sldId="2147483697"/>
              <ac:spMk id="2"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778850245" sldId="2147483697"/>
              <ac:spMk id="3"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778850245" sldId="2147483697"/>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4075655226" sldId="2147483698"/>
          </pc:sldLayoutMkLst>
          <pc:spChg chg="mod">
            <ac:chgData name="Swenson, Jody" userId="f700768a-5749-4e0f-98d7-2b523cc7d418" providerId="ADAL" clId="{E3148087-C224-4221-ADEE-1A03852BBBD9}" dt="2020-06-18T17:19:17.801" v="1967"/>
            <ac:spMkLst>
              <pc:docMk/>
              <pc:sldMasterMk cId="466609843" sldId="2147483695"/>
              <pc:sldLayoutMk cId="4075655226" sldId="2147483698"/>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3097689237" sldId="2147483699"/>
          </pc:sldLayoutMkLst>
          <pc:spChg chg="mod">
            <ac:chgData name="Swenson, Jody" userId="f700768a-5749-4e0f-98d7-2b523cc7d418" providerId="ADAL" clId="{E3148087-C224-4221-ADEE-1A03852BBBD9}" dt="2020-06-18T17:19:17.801" v="1967"/>
            <ac:spMkLst>
              <pc:docMk/>
              <pc:sldMasterMk cId="466609843" sldId="2147483695"/>
              <pc:sldLayoutMk cId="3097689237" sldId="2147483699"/>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622733090" sldId="2147483700"/>
          </pc:sldLayoutMkLst>
          <pc:spChg chg="mod">
            <ac:chgData name="Swenson, Jody" userId="f700768a-5749-4e0f-98d7-2b523cc7d418" providerId="ADAL" clId="{E3148087-C224-4221-ADEE-1A03852BBBD9}" dt="2020-06-18T17:19:17.801" v="1967"/>
            <ac:spMkLst>
              <pc:docMk/>
              <pc:sldMasterMk cId="466609843" sldId="2147483695"/>
              <pc:sldLayoutMk cId="622733090" sldId="2147483700"/>
              <ac:spMk id="3"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622733090" sldId="2147483700"/>
              <ac:spMk id="4"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309930355" sldId="2147483701"/>
          </pc:sldLayoutMkLst>
          <pc:spChg chg="mod">
            <ac:chgData name="Swenson, Jody" userId="f700768a-5749-4e0f-98d7-2b523cc7d418" providerId="ADAL" clId="{E3148087-C224-4221-ADEE-1A03852BBBD9}" dt="2020-06-18T17:19:17.801" v="1967"/>
            <ac:spMkLst>
              <pc:docMk/>
              <pc:sldMasterMk cId="466609843" sldId="2147483695"/>
              <pc:sldLayoutMk cId="309930355" sldId="2147483701"/>
              <ac:spMk id="3"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309930355" sldId="2147483701"/>
              <ac:spMk id="4"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309930355" sldId="2147483701"/>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309930355" sldId="2147483701"/>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1075040005" sldId="2147483705"/>
          </pc:sldLayoutMkLst>
          <pc:spChg chg="mod">
            <ac:chgData name="Swenson, Jody" userId="f700768a-5749-4e0f-98d7-2b523cc7d418" providerId="ADAL" clId="{E3148087-C224-4221-ADEE-1A03852BBBD9}" dt="2020-06-18T17:19:17.801" v="1967"/>
            <ac:spMkLst>
              <pc:docMk/>
              <pc:sldMasterMk cId="466609843" sldId="2147483695"/>
              <pc:sldLayoutMk cId="1075040005" sldId="2147483705"/>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960347932" sldId="2147483706"/>
          </pc:sldLayoutMkLst>
          <pc:spChg chg="mod">
            <ac:chgData name="Swenson, Jody" userId="f700768a-5749-4e0f-98d7-2b523cc7d418" providerId="ADAL" clId="{E3148087-C224-4221-ADEE-1A03852BBBD9}" dt="2020-06-18T17:19:17.801" v="1967"/>
            <ac:spMkLst>
              <pc:docMk/>
              <pc:sldMasterMk cId="466609843" sldId="2147483695"/>
              <pc:sldLayoutMk cId="960347932" sldId="2147483706"/>
              <ac:spMk id="4"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960347932" sldId="2147483706"/>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633558825" sldId="2147483707"/>
          </pc:sldLayoutMkLst>
          <pc:spChg chg="mod">
            <ac:chgData name="Swenson, Jody" userId="f700768a-5749-4e0f-98d7-2b523cc7d418" providerId="ADAL" clId="{E3148087-C224-4221-ADEE-1A03852BBBD9}" dt="2020-06-18T17:19:17.801" v="1967"/>
            <ac:spMkLst>
              <pc:docMk/>
              <pc:sldMasterMk cId="466609843" sldId="2147483695"/>
              <pc:sldLayoutMk cId="2633558825" sldId="2147483707"/>
              <ac:spMk id="2"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633558825" sldId="2147483707"/>
              <ac:spMk id="3"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633558825" sldId="2147483707"/>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977225905" sldId="2147483709"/>
          </pc:sldLayoutMkLst>
          <pc:spChg chg="mod">
            <ac:chgData name="Swenson, Jody" userId="f700768a-5749-4e0f-98d7-2b523cc7d418" providerId="ADAL" clId="{E3148087-C224-4221-ADEE-1A03852BBBD9}" dt="2020-06-18T17:19:17.801" v="1967"/>
            <ac:spMkLst>
              <pc:docMk/>
              <pc:sldMasterMk cId="466609843" sldId="2147483695"/>
              <pc:sldLayoutMk cId="2977225905" sldId="2147483709"/>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977225905" sldId="2147483709"/>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1100256429" sldId="2147483710"/>
          </pc:sldLayoutMkLst>
          <pc:spChg chg="mod">
            <ac:chgData name="Swenson, Jody" userId="f700768a-5749-4e0f-98d7-2b523cc7d418" providerId="ADAL" clId="{E3148087-C224-4221-ADEE-1A03852BBBD9}" dt="2020-06-18T17:19:17.801" v="1967"/>
            <ac:spMkLst>
              <pc:docMk/>
              <pc:sldMasterMk cId="466609843" sldId="2147483695"/>
              <pc:sldLayoutMk cId="1100256429" sldId="2147483710"/>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1100256429" sldId="2147483710"/>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807255878" sldId="2147483711"/>
          </pc:sldLayoutMkLst>
          <pc:spChg chg="mod">
            <ac:chgData name="Swenson, Jody" userId="f700768a-5749-4e0f-98d7-2b523cc7d418" providerId="ADAL" clId="{E3148087-C224-4221-ADEE-1A03852BBBD9}" dt="2020-06-18T17:19:17.801" v="1967"/>
            <ac:spMkLst>
              <pc:docMk/>
              <pc:sldMasterMk cId="466609843" sldId="2147483695"/>
              <pc:sldLayoutMk cId="2807255878" sldId="2147483711"/>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807255878" sldId="2147483711"/>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589473821" sldId="2147483712"/>
          </pc:sldLayoutMkLst>
          <pc:spChg chg="mod">
            <ac:chgData name="Swenson, Jody" userId="f700768a-5749-4e0f-98d7-2b523cc7d418" providerId="ADAL" clId="{E3148087-C224-4221-ADEE-1A03852BBBD9}" dt="2020-06-18T17:19:17.801" v="1967"/>
            <ac:spMkLst>
              <pc:docMk/>
              <pc:sldMasterMk cId="466609843" sldId="2147483695"/>
              <pc:sldLayoutMk cId="589473821" sldId="2147483712"/>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589473821" sldId="2147483712"/>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841767109" sldId="2147483713"/>
          </pc:sldLayoutMkLst>
          <pc:spChg chg="mod">
            <ac:chgData name="Swenson, Jody" userId="f700768a-5749-4e0f-98d7-2b523cc7d418" providerId="ADAL" clId="{E3148087-C224-4221-ADEE-1A03852BBBD9}" dt="2020-06-18T17:19:17.801" v="1967"/>
            <ac:spMkLst>
              <pc:docMk/>
              <pc:sldMasterMk cId="466609843" sldId="2147483695"/>
              <pc:sldLayoutMk cId="841767109" sldId="2147483713"/>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841767109" sldId="2147483713"/>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228544425" sldId="2147483714"/>
          </pc:sldLayoutMkLst>
          <pc:spChg chg="mod">
            <ac:chgData name="Swenson, Jody" userId="f700768a-5749-4e0f-98d7-2b523cc7d418" providerId="ADAL" clId="{E3148087-C224-4221-ADEE-1A03852BBBD9}" dt="2020-06-18T17:19:17.801" v="1967"/>
            <ac:spMkLst>
              <pc:docMk/>
              <pc:sldMasterMk cId="466609843" sldId="2147483695"/>
              <pc:sldLayoutMk cId="2228544425" sldId="2147483714"/>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228544425" sldId="2147483714"/>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4226081755" sldId="2147483715"/>
          </pc:sldLayoutMkLst>
          <pc:spChg chg="mod">
            <ac:chgData name="Swenson, Jody" userId="f700768a-5749-4e0f-98d7-2b523cc7d418" providerId="ADAL" clId="{E3148087-C224-4221-ADEE-1A03852BBBD9}" dt="2020-06-18T17:19:17.801" v="1967"/>
            <ac:spMkLst>
              <pc:docMk/>
              <pc:sldMasterMk cId="466609843" sldId="2147483695"/>
              <pc:sldLayoutMk cId="4226081755" sldId="2147483715"/>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4226081755" sldId="2147483715"/>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466609843" sldId="2147483695"/>
            <pc:sldLayoutMk cId="2947346063" sldId="2147483716"/>
          </pc:sldLayoutMkLst>
          <pc:spChg chg="mod">
            <ac:chgData name="Swenson, Jody" userId="f700768a-5749-4e0f-98d7-2b523cc7d418" providerId="ADAL" clId="{E3148087-C224-4221-ADEE-1A03852BBBD9}" dt="2020-06-18T17:19:17.801" v="1967"/>
            <ac:spMkLst>
              <pc:docMk/>
              <pc:sldMasterMk cId="466609843" sldId="2147483695"/>
              <pc:sldLayoutMk cId="2947346063" sldId="2147483716"/>
              <ac:spMk id="5" creationId="{00000000-0000-0000-0000-000000000000}"/>
            </ac:spMkLst>
          </pc:spChg>
          <pc:spChg chg="mod">
            <ac:chgData name="Swenson, Jody" userId="f700768a-5749-4e0f-98d7-2b523cc7d418" providerId="ADAL" clId="{E3148087-C224-4221-ADEE-1A03852BBBD9}" dt="2020-06-18T17:19:17.801" v="1967"/>
            <ac:spMkLst>
              <pc:docMk/>
              <pc:sldMasterMk cId="466609843" sldId="2147483695"/>
              <pc:sldLayoutMk cId="2947346063" sldId="2147483716"/>
              <ac:spMk id="8" creationId="{00000000-0000-0000-0000-000000000000}"/>
            </ac:spMkLst>
          </pc:spChg>
        </pc:sldLayoutChg>
      </pc:sldMasterChg>
      <pc:sldMasterChg chg="modSp modSldLayout">
        <pc:chgData name="Swenson, Jody" userId="f700768a-5749-4e0f-98d7-2b523cc7d418" providerId="ADAL" clId="{E3148087-C224-4221-ADEE-1A03852BBBD9}" dt="2020-06-18T17:19:17.801" v="1967"/>
        <pc:sldMasterMkLst>
          <pc:docMk/>
          <pc:sldMasterMk cId="3801725994" sldId="2147483719"/>
        </pc:sldMasterMkLst>
        <pc:spChg chg="mod">
          <ac:chgData name="Swenson, Jody" userId="f700768a-5749-4e0f-98d7-2b523cc7d418" providerId="ADAL" clId="{E3148087-C224-4221-ADEE-1A03852BBBD9}" dt="2020-06-18T17:19:17.801" v="1967"/>
          <ac:spMkLst>
            <pc:docMk/>
            <pc:sldMasterMk cId="3801725994" sldId="2147483719"/>
            <ac:spMk id="2"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ac:spMk id="3"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ac:spMk id="8"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ac:spMk id="9" creationId="{00000000-0000-0000-0000-000000000000}"/>
          </ac:spMkLst>
        </pc:spChg>
        <pc:picChg chg="mod">
          <ac:chgData name="Swenson, Jody" userId="f700768a-5749-4e0f-98d7-2b523cc7d418" providerId="ADAL" clId="{E3148087-C224-4221-ADEE-1A03852BBBD9}" dt="2020-06-18T17:19:17.801" v="1967"/>
          <ac:picMkLst>
            <pc:docMk/>
            <pc:sldMasterMk cId="3801725994" sldId="2147483719"/>
            <ac:picMk id="7" creationId="{00000000-0000-0000-0000-000000000000}"/>
          </ac:picMkLst>
        </pc:picChg>
        <pc:sldLayoutChg chg="modSp">
          <pc:chgData name="Swenson, Jody" userId="f700768a-5749-4e0f-98d7-2b523cc7d418" providerId="ADAL" clId="{E3148087-C224-4221-ADEE-1A03852BBBD9}" dt="2020-06-18T17:19:17.801" v="1967"/>
          <pc:sldLayoutMkLst>
            <pc:docMk/>
            <pc:sldMasterMk cId="3801725994" sldId="2147483719"/>
            <pc:sldLayoutMk cId="3708049502" sldId="2147483720"/>
          </pc:sldLayoutMkLst>
          <pc:spChg chg="mod">
            <ac:chgData name="Swenson, Jody" userId="f700768a-5749-4e0f-98d7-2b523cc7d418" providerId="ADAL" clId="{E3148087-C224-4221-ADEE-1A03852BBBD9}" dt="2020-06-18T17:19:17.801" v="1967"/>
            <ac:spMkLst>
              <pc:docMk/>
              <pc:sldMasterMk cId="3801725994" sldId="2147483719"/>
              <pc:sldLayoutMk cId="3708049502" sldId="2147483720"/>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3708049502" sldId="2147483720"/>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801725994" sldId="2147483719"/>
            <pc:sldLayoutMk cId="979779681" sldId="2147483721"/>
          </pc:sldLayoutMkLst>
          <pc:spChg chg="mod">
            <ac:chgData name="Swenson, Jody" userId="f700768a-5749-4e0f-98d7-2b523cc7d418" providerId="ADAL" clId="{E3148087-C224-4221-ADEE-1A03852BBBD9}" dt="2020-06-18T17:19:17.801" v="1967"/>
            <ac:spMkLst>
              <pc:docMk/>
              <pc:sldMasterMk cId="3801725994" sldId="2147483719"/>
              <pc:sldLayoutMk cId="979779681" sldId="2147483721"/>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979779681" sldId="2147483721"/>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801725994" sldId="2147483719"/>
            <pc:sldLayoutMk cId="3101997057" sldId="2147483722"/>
          </pc:sldLayoutMkLst>
          <pc:spChg chg="mod">
            <ac:chgData name="Swenson, Jody" userId="f700768a-5749-4e0f-98d7-2b523cc7d418" providerId="ADAL" clId="{E3148087-C224-4221-ADEE-1A03852BBBD9}" dt="2020-06-18T17:19:17.801" v="1967"/>
            <ac:spMkLst>
              <pc:docMk/>
              <pc:sldMasterMk cId="3801725994" sldId="2147483719"/>
              <pc:sldLayoutMk cId="3101997057" sldId="2147483722"/>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3101997057" sldId="2147483722"/>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801725994" sldId="2147483719"/>
            <pc:sldLayoutMk cId="1998609010" sldId="2147483723"/>
          </pc:sldLayoutMkLst>
          <pc:spChg chg="mod">
            <ac:chgData name="Swenson, Jody" userId="f700768a-5749-4e0f-98d7-2b523cc7d418" providerId="ADAL" clId="{E3148087-C224-4221-ADEE-1A03852BBBD9}" dt="2020-06-18T17:19:17.801" v="1967"/>
            <ac:spMkLst>
              <pc:docMk/>
              <pc:sldMasterMk cId="3801725994" sldId="2147483719"/>
              <pc:sldLayoutMk cId="1998609010" sldId="2147483723"/>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1998609010" sldId="2147483723"/>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801725994" sldId="2147483719"/>
            <pc:sldLayoutMk cId="497821513" sldId="2147483724"/>
          </pc:sldLayoutMkLst>
          <pc:spChg chg="mod">
            <ac:chgData name="Swenson, Jody" userId="f700768a-5749-4e0f-98d7-2b523cc7d418" providerId="ADAL" clId="{E3148087-C224-4221-ADEE-1A03852BBBD9}" dt="2020-06-18T17:19:17.801" v="1967"/>
            <ac:spMkLst>
              <pc:docMk/>
              <pc:sldMasterMk cId="3801725994" sldId="2147483719"/>
              <pc:sldLayoutMk cId="497821513" sldId="2147483724"/>
              <ac:spMk id="3"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497821513" sldId="2147483724"/>
              <ac:spMk id="6"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497821513" sldId="2147483724"/>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801725994" sldId="2147483719"/>
            <pc:sldLayoutMk cId="2901859040" sldId="2147483725"/>
          </pc:sldLayoutMkLst>
          <pc:spChg chg="mod">
            <ac:chgData name="Swenson, Jody" userId="f700768a-5749-4e0f-98d7-2b523cc7d418" providerId="ADAL" clId="{E3148087-C224-4221-ADEE-1A03852BBBD9}" dt="2020-06-18T17:19:17.801" v="1967"/>
            <ac:spMkLst>
              <pc:docMk/>
              <pc:sldMasterMk cId="3801725994" sldId="2147483719"/>
              <pc:sldLayoutMk cId="2901859040" sldId="2147483725"/>
              <ac:spMk id="2"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4"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7"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9"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11"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12"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16"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17"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901859040" sldId="2147483725"/>
              <ac:spMk id="18" creationId="{00000000-0000-0000-0000-000000000000}"/>
            </ac:spMkLst>
          </pc:spChg>
          <pc:cxnChg chg="mod">
            <ac:chgData name="Swenson, Jody" userId="f700768a-5749-4e0f-98d7-2b523cc7d418" providerId="ADAL" clId="{E3148087-C224-4221-ADEE-1A03852BBBD9}" dt="2020-06-18T17:19:17.801" v="1967"/>
            <ac:cxnSpMkLst>
              <pc:docMk/>
              <pc:sldMasterMk cId="3801725994" sldId="2147483719"/>
              <pc:sldLayoutMk cId="2901859040" sldId="2147483725"/>
              <ac:cxnSpMk id="13" creationId="{00000000-0000-0000-0000-000000000000}"/>
            </ac:cxnSpMkLst>
          </pc:cxnChg>
          <pc:cxnChg chg="mod">
            <ac:chgData name="Swenson, Jody" userId="f700768a-5749-4e0f-98d7-2b523cc7d418" providerId="ADAL" clId="{E3148087-C224-4221-ADEE-1A03852BBBD9}" dt="2020-06-18T17:19:17.801" v="1967"/>
            <ac:cxnSpMkLst>
              <pc:docMk/>
              <pc:sldMasterMk cId="3801725994" sldId="2147483719"/>
              <pc:sldLayoutMk cId="2901859040" sldId="2147483725"/>
              <ac:cxnSpMk id="19" creationId="{00000000-0000-0000-0000-000000000000}"/>
            </ac:cxnSpMkLst>
          </pc:cxnChg>
        </pc:sldLayoutChg>
        <pc:sldLayoutChg chg="modSp">
          <pc:chgData name="Swenson, Jody" userId="f700768a-5749-4e0f-98d7-2b523cc7d418" providerId="ADAL" clId="{E3148087-C224-4221-ADEE-1A03852BBBD9}" dt="2020-06-18T17:19:17.801" v="1967"/>
          <pc:sldLayoutMkLst>
            <pc:docMk/>
            <pc:sldMasterMk cId="3801725994" sldId="2147483719"/>
            <pc:sldLayoutMk cId="2270714328" sldId="2147483726"/>
          </pc:sldLayoutMkLst>
          <pc:spChg chg="mod">
            <ac:chgData name="Swenson, Jody" userId="f700768a-5749-4e0f-98d7-2b523cc7d418" providerId="ADAL" clId="{E3148087-C224-4221-ADEE-1A03852BBBD9}" dt="2020-06-18T17:19:17.801" v="1967"/>
            <ac:spMkLst>
              <pc:docMk/>
              <pc:sldMasterMk cId="3801725994" sldId="2147483719"/>
              <pc:sldLayoutMk cId="2270714328" sldId="2147483726"/>
              <ac:spMk id="2"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4"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6"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7"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8"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2270714328" sldId="2147483726"/>
              <ac:spMk id="12" creationId="{00000000-0000-0000-0000-000000000000}"/>
            </ac:spMkLst>
          </pc:spChg>
          <pc:cxnChg chg="mod">
            <ac:chgData name="Swenson, Jody" userId="f700768a-5749-4e0f-98d7-2b523cc7d418" providerId="ADAL" clId="{E3148087-C224-4221-ADEE-1A03852BBBD9}" dt="2020-06-18T17:19:17.801" v="1967"/>
            <ac:cxnSpMkLst>
              <pc:docMk/>
              <pc:sldMasterMk cId="3801725994" sldId="2147483719"/>
              <pc:sldLayoutMk cId="2270714328" sldId="2147483726"/>
              <ac:cxnSpMk id="9" creationId="{00000000-0000-0000-0000-000000000000}"/>
            </ac:cxnSpMkLst>
          </pc:cxnChg>
        </pc:sldLayoutChg>
        <pc:sldLayoutChg chg="modSp">
          <pc:chgData name="Swenson, Jody" userId="f700768a-5749-4e0f-98d7-2b523cc7d418" providerId="ADAL" clId="{E3148087-C224-4221-ADEE-1A03852BBBD9}" dt="2020-06-18T17:19:17.801" v="1967"/>
          <pc:sldLayoutMkLst>
            <pc:docMk/>
            <pc:sldMasterMk cId="3801725994" sldId="2147483719"/>
            <pc:sldLayoutMk cId="789309613" sldId="2147483727"/>
          </pc:sldLayoutMkLst>
          <pc:spChg chg="mod">
            <ac:chgData name="Swenson, Jody" userId="f700768a-5749-4e0f-98d7-2b523cc7d418" providerId="ADAL" clId="{E3148087-C224-4221-ADEE-1A03852BBBD9}" dt="2020-06-18T17:19:17.801" v="1967"/>
            <ac:spMkLst>
              <pc:docMk/>
              <pc:sldMasterMk cId="3801725994" sldId="2147483719"/>
              <pc:sldLayoutMk cId="789309613" sldId="2147483727"/>
              <ac:spMk id="2"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4"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5"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6"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7"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8" creationId="{00000000-0000-0000-0000-000000000000}"/>
            </ac:spMkLst>
          </pc:spChg>
          <pc:spChg chg="mod">
            <ac:chgData name="Swenson, Jody" userId="f700768a-5749-4e0f-98d7-2b523cc7d418" providerId="ADAL" clId="{E3148087-C224-4221-ADEE-1A03852BBBD9}" dt="2020-06-18T17:19:17.801" v="1967"/>
            <ac:spMkLst>
              <pc:docMk/>
              <pc:sldMasterMk cId="3801725994" sldId="2147483719"/>
              <pc:sldLayoutMk cId="789309613" sldId="2147483727"/>
              <ac:spMk id="12" creationId="{00000000-0000-0000-0000-000000000000}"/>
            </ac:spMkLst>
          </pc:spChg>
          <pc:cxnChg chg="mod">
            <ac:chgData name="Swenson, Jody" userId="f700768a-5749-4e0f-98d7-2b523cc7d418" providerId="ADAL" clId="{E3148087-C224-4221-ADEE-1A03852BBBD9}" dt="2020-06-18T17:19:17.801" v="1967"/>
            <ac:cxnSpMkLst>
              <pc:docMk/>
              <pc:sldMasterMk cId="3801725994" sldId="2147483719"/>
              <pc:sldLayoutMk cId="789309613" sldId="2147483727"/>
              <ac:cxnSpMk id="9" creationId="{00000000-0000-0000-0000-000000000000}"/>
            </ac:cxnSpMkLst>
          </pc:cxnChg>
        </pc:sldLayoutChg>
      </pc:sldMasterChg>
      <pc:sldMasterChg chg="modSp modSldLayout">
        <pc:chgData name="Swenson, Jody" userId="f700768a-5749-4e0f-98d7-2b523cc7d418" providerId="ADAL" clId="{E3148087-C224-4221-ADEE-1A03852BBBD9}" dt="2020-06-18T17:19:17.801" v="1967"/>
        <pc:sldMasterMkLst>
          <pc:docMk/>
          <pc:sldMasterMk cId="3284021001" sldId="2147483728"/>
        </pc:sldMasterMkLst>
        <pc:spChg chg="mod">
          <ac:chgData name="Swenson, Jody" userId="f700768a-5749-4e0f-98d7-2b523cc7d418" providerId="ADAL" clId="{E3148087-C224-4221-ADEE-1A03852BBBD9}" dt="2020-06-18T17:19:17.801" v="1967"/>
          <ac:spMkLst>
            <pc:docMk/>
            <pc:sldMasterMk cId="3284021001" sldId="2147483728"/>
            <ac:spMk id="2"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ac:spMk id="3" creationId="{00000000-0000-0000-0000-000000000000}"/>
          </ac:spMkLst>
        </pc:spChg>
        <pc:sldLayoutChg chg="modSp">
          <pc:chgData name="Swenson, Jody" userId="f700768a-5749-4e0f-98d7-2b523cc7d418" providerId="ADAL" clId="{E3148087-C224-4221-ADEE-1A03852BBBD9}" dt="2020-06-18T17:19:17.801" v="1967"/>
          <pc:sldLayoutMkLst>
            <pc:docMk/>
            <pc:sldMasterMk cId="3284021001" sldId="2147483728"/>
            <pc:sldLayoutMk cId="2537591112" sldId="2147483729"/>
          </pc:sldLayoutMkLst>
          <pc:spChg chg="mod">
            <ac:chgData name="Swenson, Jody" userId="f700768a-5749-4e0f-98d7-2b523cc7d418" providerId="ADAL" clId="{E3148087-C224-4221-ADEE-1A03852BBBD9}" dt="2020-06-18T17:19:17.801" v="1967"/>
            <ac:spMkLst>
              <pc:docMk/>
              <pc:sldMasterMk cId="3284021001" sldId="2147483728"/>
              <pc:sldLayoutMk cId="2537591112" sldId="2147483729"/>
              <ac:spMk id="2"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2537591112" sldId="2147483729"/>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009630782" sldId="2147483730"/>
          </pc:sldLayoutMkLst>
          <pc:spChg chg="mod">
            <ac:chgData name="Swenson, Jody" userId="f700768a-5749-4e0f-98d7-2b523cc7d418" providerId="ADAL" clId="{E3148087-C224-4221-ADEE-1A03852BBBD9}" dt="2020-06-18T17:19:17.801" v="1967"/>
            <ac:spMkLst>
              <pc:docMk/>
              <pc:sldMasterMk cId="3284021001" sldId="2147483728"/>
              <pc:sldLayoutMk cId="3009630782" sldId="2147483730"/>
              <ac:spMk id="2"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009630782" sldId="2147483730"/>
              <ac:spMk id="3"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009630782" sldId="2147483730"/>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33392832" sldId="2147483731"/>
          </pc:sldLayoutMkLst>
          <pc:spChg chg="mod">
            <ac:chgData name="Swenson, Jody" userId="f700768a-5749-4e0f-98d7-2b523cc7d418" providerId="ADAL" clId="{E3148087-C224-4221-ADEE-1A03852BBBD9}" dt="2020-06-18T17:19:17.801" v="1967"/>
            <ac:spMkLst>
              <pc:docMk/>
              <pc:sldMasterMk cId="3284021001" sldId="2147483728"/>
              <pc:sldLayoutMk cId="333392832" sldId="2147483731"/>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705029432" sldId="2147483732"/>
          </pc:sldLayoutMkLst>
          <pc:spChg chg="mod">
            <ac:chgData name="Swenson, Jody" userId="f700768a-5749-4e0f-98d7-2b523cc7d418" providerId="ADAL" clId="{E3148087-C224-4221-ADEE-1A03852BBBD9}" dt="2020-06-18T17:19:17.801" v="1967"/>
            <ac:spMkLst>
              <pc:docMk/>
              <pc:sldMasterMk cId="3284021001" sldId="2147483728"/>
              <pc:sldLayoutMk cId="1705029432" sldId="2147483732"/>
              <ac:spMk id="3"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036743429" sldId="2147483733"/>
          </pc:sldLayoutMkLst>
          <pc:spChg chg="mod">
            <ac:chgData name="Swenson, Jody" userId="f700768a-5749-4e0f-98d7-2b523cc7d418" providerId="ADAL" clId="{E3148087-C224-4221-ADEE-1A03852BBBD9}" dt="2020-06-18T17:19:17.801" v="1967"/>
            <ac:spMkLst>
              <pc:docMk/>
              <pc:sldMasterMk cId="3284021001" sldId="2147483728"/>
              <pc:sldLayoutMk cId="3036743429" sldId="2147483733"/>
              <ac:spMk id="3"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036743429" sldId="2147483733"/>
              <ac:spMk id="4"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744529304" sldId="2147483734"/>
          </pc:sldLayoutMkLst>
          <pc:spChg chg="mod">
            <ac:chgData name="Swenson, Jody" userId="f700768a-5749-4e0f-98d7-2b523cc7d418" providerId="ADAL" clId="{E3148087-C224-4221-ADEE-1A03852BBBD9}" dt="2020-06-18T17:19:17.801" v="1967"/>
            <ac:spMkLst>
              <pc:docMk/>
              <pc:sldMasterMk cId="3284021001" sldId="2147483728"/>
              <pc:sldLayoutMk cId="3744529304" sldId="2147483734"/>
              <ac:spMk id="3"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744529304" sldId="2147483734"/>
              <ac:spMk id="4"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744529304" sldId="2147483734"/>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744529304" sldId="2147483734"/>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080904239" sldId="2147483738"/>
          </pc:sldLayoutMkLst>
          <pc:spChg chg="mod">
            <ac:chgData name="Swenson, Jody" userId="f700768a-5749-4e0f-98d7-2b523cc7d418" providerId="ADAL" clId="{E3148087-C224-4221-ADEE-1A03852BBBD9}" dt="2020-06-18T17:19:17.801" v="1967"/>
            <ac:spMkLst>
              <pc:docMk/>
              <pc:sldMasterMk cId="3284021001" sldId="2147483728"/>
              <pc:sldLayoutMk cId="1080904239" sldId="2147483738"/>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563936086" sldId="2147483739"/>
          </pc:sldLayoutMkLst>
          <pc:spChg chg="mod">
            <ac:chgData name="Swenson, Jody" userId="f700768a-5749-4e0f-98d7-2b523cc7d418" providerId="ADAL" clId="{E3148087-C224-4221-ADEE-1A03852BBBD9}" dt="2020-06-18T17:19:17.801" v="1967"/>
            <ac:spMkLst>
              <pc:docMk/>
              <pc:sldMasterMk cId="3284021001" sldId="2147483728"/>
              <pc:sldLayoutMk cId="1563936086" sldId="2147483739"/>
              <ac:spMk id="4"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1563936086" sldId="2147483739"/>
              <ac:spMk id="6"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285692242" sldId="2147483740"/>
          </pc:sldLayoutMkLst>
          <pc:spChg chg="mod">
            <ac:chgData name="Swenson, Jody" userId="f700768a-5749-4e0f-98d7-2b523cc7d418" providerId="ADAL" clId="{E3148087-C224-4221-ADEE-1A03852BBBD9}" dt="2020-06-18T17:19:17.801" v="1967"/>
            <ac:spMkLst>
              <pc:docMk/>
              <pc:sldMasterMk cId="3284021001" sldId="2147483728"/>
              <pc:sldLayoutMk cId="1285692242" sldId="2147483740"/>
              <ac:spMk id="2"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1285692242" sldId="2147483740"/>
              <ac:spMk id="3"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1285692242" sldId="2147483740"/>
              <ac:spMk id="7"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0192279" sldId="2147483742"/>
          </pc:sldLayoutMkLst>
          <pc:spChg chg="mod">
            <ac:chgData name="Swenson, Jody" userId="f700768a-5749-4e0f-98d7-2b523cc7d418" providerId="ADAL" clId="{E3148087-C224-4221-ADEE-1A03852BBBD9}" dt="2020-06-18T17:19:17.801" v="1967"/>
            <ac:spMkLst>
              <pc:docMk/>
              <pc:sldMasterMk cId="3284021001" sldId="2147483728"/>
              <pc:sldLayoutMk cId="10192279" sldId="2147483742"/>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10192279" sldId="2147483742"/>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1235245086" sldId="2147483744"/>
          </pc:sldLayoutMkLst>
          <pc:spChg chg="mod">
            <ac:chgData name="Swenson, Jody" userId="f700768a-5749-4e0f-98d7-2b523cc7d418" providerId="ADAL" clId="{E3148087-C224-4221-ADEE-1A03852BBBD9}" dt="2020-06-18T17:19:17.801" v="1967"/>
            <ac:spMkLst>
              <pc:docMk/>
              <pc:sldMasterMk cId="3284021001" sldId="2147483728"/>
              <pc:sldLayoutMk cId="1235245086" sldId="2147483744"/>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1235245086" sldId="2147483744"/>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976882561" sldId="2147483745"/>
          </pc:sldLayoutMkLst>
          <pc:spChg chg="mod">
            <ac:chgData name="Swenson, Jody" userId="f700768a-5749-4e0f-98d7-2b523cc7d418" providerId="ADAL" clId="{E3148087-C224-4221-ADEE-1A03852BBBD9}" dt="2020-06-18T17:19:17.801" v="1967"/>
            <ac:spMkLst>
              <pc:docMk/>
              <pc:sldMasterMk cId="3284021001" sldId="2147483728"/>
              <pc:sldLayoutMk cId="3976882561" sldId="2147483745"/>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976882561" sldId="2147483745"/>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538651824" sldId="2147483746"/>
          </pc:sldLayoutMkLst>
          <pc:spChg chg="mod">
            <ac:chgData name="Swenson, Jody" userId="f700768a-5749-4e0f-98d7-2b523cc7d418" providerId="ADAL" clId="{E3148087-C224-4221-ADEE-1A03852BBBD9}" dt="2020-06-18T17:19:17.801" v="1967"/>
            <ac:spMkLst>
              <pc:docMk/>
              <pc:sldMasterMk cId="3284021001" sldId="2147483728"/>
              <pc:sldLayoutMk cId="3538651824" sldId="2147483746"/>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538651824" sldId="2147483746"/>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2828664560" sldId="2147483747"/>
          </pc:sldLayoutMkLst>
          <pc:spChg chg="mod">
            <ac:chgData name="Swenson, Jody" userId="f700768a-5749-4e0f-98d7-2b523cc7d418" providerId="ADAL" clId="{E3148087-C224-4221-ADEE-1A03852BBBD9}" dt="2020-06-18T17:19:17.801" v="1967"/>
            <ac:spMkLst>
              <pc:docMk/>
              <pc:sldMasterMk cId="3284021001" sldId="2147483728"/>
              <pc:sldLayoutMk cId="2828664560" sldId="2147483747"/>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2828664560" sldId="2147483747"/>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656932311" sldId="2147483748"/>
          </pc:sldLayoutMkLst>
          <pc:spChg chg="mod">
            <ac:chgData name="Swenson, Jody" userId="f700768a-5749-4e0f-98d7-2b523cc7d418" providerId="ADAL" clId="{E3148087-C224-4221-ADEE-1A03852BBBD9}" dt="2020-06-18T17:19:17.801" v="1967"/>
            <ac:spMkLst>
              <pc:docMk/>
              <pc:sldMasterMk cId="3284021001" sldId="2147483728"/>
              <pc:sldLayoutMk cId="3656932311" sldId="2147483748"/>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656932311" sldId="2147483748"/>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3188796111" sldId="2147483750"/>
          </pc:sldLayoutMkLst>
          <pc:spChg chg="mod">
            <ac:chgData name="Swenson, Jody" userId="f700768a-5749-4e0f-98d7-2b523cc7d418" providerId="ADAL" clId="{E3148087-C224-4221-ADEE-1A03852BBBD9}" dt="2020-06-18T17:19:17.801" v="1967"/>
            <ac:spMkLst>
              <pc:docMk/>
              <pc:sldMasterMk cId="3284021001" sldId="2147483728"/>
              <pc:sldLayoutMk cId="3188796111" sldId="2147483750"/>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3188796111" sldId="2147483750"/>
              <ac:spMk id="8" creationId="{00000000-0000-0000-0000-000000000000}"/>
            </ac:spMkLst>
          </pc:spChg>
        </pc:sldLayoutChg>
        <pc:sldLayoutChg chg="modSp">
          <pc:chgData name="Swenson, Jody" userId="f700768a-5749-4e0f-98d7-2b523cc7d418" providerId="ADAL" clId="{E3148087-C224-4221-ADEE-1A03852BBBD9}" dt="2020-06-18T17:19:17.801" v="1967"/>
          <pc:sldLayoutMkLst>
            <pc:docMk/>
            <pc:sldMasterMk cId="3284021001" sldId="2147483728"/>
            <pc:sldLayoutMk cId="487834749" sldId="2147483753"/>
          </pc:sldLayoutMkLst>
          <pc:spChg chg="mod">
            <ac:chgData name="Swenson, Jody" userId="f700768a-5749-4e0f-98d7-2b523cc7d418" providerId="ADAL" clId="{E3148087-C224-4221-ADEE-1A03852BBBD9}" dt="2020-06-18T17:19:17.801" v="1967"/>
            <ac:spMkLst>
              <pc:docMk/>
              <pc:sldMasterMk cId="3284021001" sldId="2147483728"/>
              <pc:sldLayoutMk cId="487834749" sldId="2147483753"/>
              <ac:spMk id="5" creationId="{00000000-0000-0000-0000-000000000000}"/>
            </ac:spMkLst>
          </pc:spChg>
          <pc:spChg chg="mod">
            <ac:chgData name="Swenson, Jody" userId="f700768a-5749-4e0f-98d7-2b523cc7d418" providerId="ADAL" clId="{E3148087-C224-4221-ADEE-1A03852BBBD9}" dt="2020-06-18T17:19:17.801" v="1967"/>
            <ac:spMkLst>
              <pc:docMk/>
              <pc:sldMasterMk cId="3284021001" sldId="2147483728"/>
              <pc:sldLayoutMk cId="487834749" sldId="2147483753"/>
              <ac:spMk id="8" creationId="{00000000-0000-0000-0000-000000000000}"/>
            </ac:spMkLst>
          </pc:spChg>
        </pc:sldLayoutChg>
      </pc:sldMasterChg>
    </pc:docChg>
  </pc:docChgLst>
  <pc:docChgLst>
    <pc:chgData name="Swenson, Jody" userId="f700768a-5749-4e0f-98d7-2b523cc7d418" providerId="ADAL" clId="{9A4C052E-296B-4DF3-8DBA-DEF36015CCDA}"/>
    <pc:docChg chg="undo modSld">
      <pc:chgData name="Swenson, Jody" userId="f700768a-5749-4e0f-98d7-2b523cc7d418" providerId="ADAL" clId="{9A4C052E-296B-4DF3-8DBA-DEF36015CCDA}" dt="2020-08-25T18:09:46.122" v="381" actId="14100"/>
      <pc:docMkLst>
        <pc:docMk/>
      </pc:docMkLst>
      <pc:sldChg chg="modSp modAnim">
        <pc:chgData name="Swenson, Jody" userId="f700768a-5749-4e0f-98d7-2b523cc7d418" providerId="ADAL" clId="{9A4C052E-296B-4DF3-8DBA-DEF36015CCDA}" dt="2020-08-25T18:09:01.419" v="361"/>
        <pc:sldMkLst>
          <pc:docMk/>
          <pc:sldMk cId="3849985688" sldId="469"/>
        </pc:sldMkLst>
        <pc:spChg chg="mod">
          <ac:chgData name="Swenson, Jody" userId="f700768a-5749-4e0f-98d7-2b523cc7d418" providerId="ADAL" clId="{9A4C052E-296B-4DF3-8DBA-DEF36015CCDA}" dt="2020-08-25T18:06:43.822" v="340"/>
          <ac:spMkLst>
            <pc:docMk/>
            <pc:sldMk cId="3849985688" sldId="469"/>
            <ac:spMk id="5" creationId="{00000000-0000-0000-0000-000000000000}"/>
          </ac:spMkLst>
        </pc:spChg>
        <pc:picChg chg="mod">
          <ac:chgData name="Swenson, Jody" userId="f700768a-5749-4e0f-98d7-2b523cc7d418" providerId="ADAL" clId="{9A4C052E-296B-4DF3-8DBA-DEF36015CCDA}" dt="2020-08-25T18:06:50.738" v="341" actId="14100"/>
          <ac:picMkLst>
            <pc:docMk/>
            <pc:sldMk cId="3849985688" sldId="469"/>
            <ac:picMk id="3" creationId="{00000000-0000-0000-0000-000000000000}"/>
          </ac:picMkLst>
        </pc:picChg>
        <pc:cxnChg chg="mod">
          <ac:chgData name="Swenson, Jody" userId="f700768a-5749-4e0f-98d7-2b523cc7d418" providerId="ADAL" clId="{9A4C052E-296B-4DF3-8DBA-DEF36015CCDA}" dt="2020-08-25T18:07:41.401" v="353" actId="14100"/>
          <ac:cxnSpMkLst>
            <pc:docMk/>
            <pc:sldMk cId="3849985688" sldId="469"/>
            <ac:cxnSpMk id="6" creationId="{C256365C-4058-449D-A830-B99C930F9452}"/>
          </ac:cxnSpMkLst>
        </pc:cxnChg>
        <pc:cxnChg chg="mod">
          <ac:chgData name="Swenson, Jody" userId="f700768a-5749-4e0f-98d7-2b523cc7d418" providerId="ADAL" clId="{9A4C052E-296B-4DF3-8DBA-DEF36015CCDA}" dt="2020-08-25T18:07:30.626" v="352" actId="14100"/>
          <ac:cxnSpMkLst>
            <pc:docMk/>
            <pc:sldMk cId="3849985688" sldId="469"/>
            <ac:cxnSpMk id="7" creationId="{FA190AB8-2573-48C9-9531-2B87B16400D8}"/>
          </ac:cxnSpMkLst>
        </pc:cxnChg>
      </pc:sldChg>
      <pc:sldChg chg="modSp">
        <pc:chgData name="Swenson, Jody" userId="f700768a-5749-4e0f-98d7-2b523cc7d418" providerId="ADAL" clId="{9A4C052E-296B-4DF3-8DBA-DEF36015CCDA}" dt="2020-08-22T00:25:43.029" v="224" actId="20577"/>
        <pc:sldMkLst>
          <pc:docMk/>
          <pc:sldMk cId="2514809706" sldId="547"/>
        </pc:sldMkLst>
        <pc:spChg chg="mod">
          <ac:chgData name="Swenson, Jody" userId="f700768a-5749-4e0f-98d7-2b523cc7d418" providerId="ADAL" clId="{9A4C052E-296B-4DF3-8DBA-DEF36015CCDA}" dt="2020-08-22T00:25:43.029" v="224" actId="20577"/>
          <ac:spMkLst>
            <pc:docMk/>
            <pc:sldMk cId="2514809706" sldId="547"/>
            <ac:spMk id="138" creationId="{00000000-0000-0000-0000-000000000000}"/>
          </ac:spMkLst>
        </pc:spChg>
      </pc:sldChg>
      <pc:sldChg chg="modSp">
        <pc:chgData name="Swenson, Jody" userId="f700768a-5749-4e0f-98d7-2b523cc7d418" providerId="ADAL" clId="{9A4C052E-296B-4DF3-8DBA-DEF36015CCDA}" dt="2020-08-25T18:09:46.122" v="381" actId="14100"/>
        <pc:sldMkLst>
          <pc:docMk/>
          <pc:sldMk cId="2725389802" sldId="551"/>
        </pc:sldMkLst>
        <pc:picChg chg="mod">
          <ac:chgData name="Swenson, Jody" userId="f700768a-5749-4e0f-98d7-2b523cc7d418" providerId="ADAL" clId="{9A4C052E-296B-4DF3-8DBA-DEF36015CCDA}" dt="2020-08-25T18:09:25.297" v="373" actId="1035"/>
          <ac:picMkLst>
            <pc:docMk/>
            <pc:sldMk cId="2725389802" sldId="551"/>
            <ac:picMk id="6" creationId="{310AC8B9-C70B-465A-8D85-FE18D8135AD0}"/>
          </ac:picMkLst>
        </pc:picChg>
        <pc:cxnChg chg="mod">
          <ac:chgData name="Swenson, Jody" userId="f700768a-5749-4e0f-98d7-2b523cc7d418" providerId="ADAL" clId="{9A4C052E-296B-4DF3-8DBA-DEF36015CCDA}" dt="2020-08-25T18:09:36.554" v="380" actId="1035"/>
          <ac:cxnSpMkLst>
            <pc:docMk/>
            <pc:sldMk cId="2725389802" sldId="551"/>
            <ac:cxnSpMk id="7" creationId="{C5075E64-6A03-4F55-B8DB-181DEFFC66BE}"/>
          </ac:cxnSpMkLst>
        </pc:cxnChg>
        <pc:cxnChg chg="mod">
          <ac:chgData name="Swenson, Jody" userId="f700768a-5749-4e0f-98d7-2b523cc7d418" providerId="ADAL" clId="{9A4C052E-296B-4DF3-8DBA-DEF36015CCDA}" dt="2020-08-25T18:09:46.122" v="381" actId="14100"/>
          <ac:cxnSpMkLst>
            <pc:docMk/>
            <pc:sldMk cId="2725389802" sldId="551"/>
            <ac:cxnSpMk id="8" creationId="{8D5D4F19-5EF1-4C12-B284-2C65C76AF619}"/>
          </ac:cxnSpMkLst>
        </pc:cxnChg>
      </pc:sldChg>
    </pc:docChg>
  </pc:docChgLst>
  <pc:docChgLst>
    <pc:chgData name="Swenson, Jody" userId="f700768a-5749-4e0f-98d7-2b523cc7d418" providerId="ADAL" clId="{42F54EB3-047A-4CE3-850F-62F349B31552}"/>
    <pc:docChg chg="modSld">
      <pc:chgData name="Swenson, Jody" userId="f700768a-5749-4e0f-98d7-2b523cc7d418" providerId="ADAL" clId="{42F54EB3-047A-4CE3-850F-62F349B31552}" dt="2020-09-28T19:28:42.390" v="589" actId="20577"/>
      <pc:docMkLst>
        <pc:docMk/>
      </pc:docMkLst>
      <pc:sldChg chg="modSp">
        <pc:chgData name="Swenson, Jody" userId="f700768a-5749-4e0f-98d7-2b523cc7d418" providerId="ADAL" clId="{42F54EB3-047A-4CE3-850F-62F349B31552}" dt="2020-09-28T19:21:49.125" v="498" actId="20577"/>
        <pc:sldMkLst>
          <pc:docMk/>
          <pc:sldMk cId="3446291405" sldId="472"/>
        </pc:sldMkLst>
        <pc:spChg chg="mod">
          <ac:chgData name="Swenson, Jody" userId="f700768a-5749-4e0f-98d7-2b523cc7d418" providerId="ADAL" clId="{42F54EB3-047A-4CE3-850F-62F349B31552}" dt="2020-09-28T19:21:49.125" v="498" actId="20577"/>
          <ac:spMkLst>
            <pc:docMk/>
            <pc:sldMk cId="3446291405" sldId="472"/>
            <ac:spMk id="8" creationId="{00000000-0000-0000-0000-000000000000}"/>
          </ac:spMkLst>
        </pc:spChg>
      </pc:sldChg>
      <pc:sldChg chg="modSp">
        <pc:chgData name="Swenson, Jody" userId="f700768a-5749-4e0f-98d7-2b523cc7d418" providerId="ADAL" clId="{42F54EB3-047A-4CE3-850F-62F349B31552}" dt="2020-09-21T19:19:34.391" v="20" actId="20577"/>
        <pc:sldMkLst>
          <pc:docMk/>
          <pc:sldMk cId="3660959543" sldId="504"/>
        </pc:sldMkLst>
        <pc:spChg chg="mod">
          <ac:chgData name="Swenson, Jody" userId="f700768a-5749-4e0f-98d7-2b523cc7d418" providerId="ADAL" clId="{42F54EB3-047A-4CE3-850F-62F349B31552}" dt="2020-09-21T19:19:34.391" v="20" actId="20577"/>
          <ac:spMkLst>
            <pc:docMk/>
            <pc:sldMk cId="3660959543" sldId="504"/>
            <ac:spMk id="5" creationId="{00000000-0000-0000-0000-000000000000}"/>
          </ac:spMkLst>
        </pc:spChg>
      </pc:sldChg>
      <pc:sldChg chg="modAnim">
        <pc:chgData name="Swenson, Jody" userId="f700768a-5749-4e0f-98d7-2b523cc7d418" providerId="ADAL" clId="{42F54EB3-047A-4CE3-850F-62F349B31552}" dt="2020-09-16T19:00:56.865" v="1"/>
        <pc:sldMkLst>
          <pc:docMk/>
          <pc:sldMk cId="3368962495" sldId="512"/>
        </pc:sldMkLst>
      </pc:sldChg>
      <pc:sldChg chg="modSp">
        <pc:chgData name="Swenson, Jody" userId="f700768a-5749-4e0f-98d7-2b523cc7d418" providerId="ADAL" clId="{42F54EB3-047A-4CE3-850F-62F349B31552}" dt="2020-09-28T19:28:42.390" v="589" actId="20577"/>
        <pc:sldMkLst>
          <pc:docMk/>
          <pc:sldMk cId="2514809706" sldId="547"/>
        </pc:sldMkLst>
        <pc:spChg chg="mod">
          <ac:chgData name="Swenson, Jody" userId="f700768a-5749-4e0f-98d7-2b523cc7d418" providerId="ADAL" clId="{42F54EB3-047A-4CE3-850F-62F349B31552}" dt="2020-09-28T19:28:42.390" v="589" actId="20577"/>
          <ac:spMkLst>
            <pc:docMk/>
            <pc:sldMk cId="2514809706" sldId="547"/>
            <ac:spMk id="138" creationId="{00000000-0000-0000-0000-000000000000}"/>
          </ac:spMkLst>
        </pc:spChg>
      </pc:sldChg>
      <pc:sldChg chg="modSp modAnim">
        <pc:chgData name="Swenson, Jody" userId="f700768a-5749-4e0f-98d7-2b523cc7d418" providerId="ADAL" clId="{42F54EB3-047A-4CE3-850F-62F349B31552}" dt="2020-09-28T17:13:41.586" v="493" actId="20577"/>
        <pc:sldMkLst>
          <pc:docMk/>
          <pc:sldMk cId="3312395872" sldId="549"/>
        </pc:sldMkLst>
        <pc:spChg chg="mod">
          <ac:chgData name="Swenson, Jody" userId="f700768a-5749-4e0f-98d7-2b523cc7d418" providerId="ADAL" clId="{42F54EB3-047A-4CE3-850F-62F349B31552}" dt="2020-09-28T17:13:41.586" v="493" actId="20577"/>
          <ac:spMkLst>
            <pc:docMk/>
            <pc:sldMk cId="3312395872" sldId="549"/>
            <ac:spMk id="8" creationId="{00000000-0000-0000-0000-000000000000}"/>
          </ac:spMkLst>
        </pc:spChg>
      </pc:sldChg>
    </pc:docChg>
  </pc:docChgLst>
  <pc:docChgLst>
    <pc:chgData name="Swenson, Jody" userId="f700768a-5749-4e0f-98d7-2b523cc7d418" providerId="ADAL" clId="{B0DDE5DF-F941-4078-95A3-72C93C3A1FEE}"/>
    <pc:docChg chg="custSel modSld">
      <pc:chgData name="Swenson, Jody" userId="f700768a-5749-4e0f-98d7-2b523cc7d418" providerId="ADAL" clId="{B0DDE5DF-F941-4078-95A3-72C93C3A1FEE}" dt="2021-01-27T17:55:19.683" v="127" actId="14100"/>
      <pc:docMkLst>
        <pc:docMk/>
      </pc:docMkLst>
      <pc:sldChg chg="modSp mod">
        <pc:chgData name="Swenson, Jody" userId="f700768a-5749-4e0f-98d7-2b523cc7d418" providerId="ADAL" clId="{B0DDE5DF-F941-4078-95A3-72C93C3A1FEE}" dt="2021-01-27T17:55:19.683" v="127" actId="14100"/>
        <pc:sldMkLst>
          <pc:docMk/>
          <pc:sldMk cId="1925272907" sldId="262"/>
        </pc:sldMkLst>
        <pc:spChg chg="mod">
          <ac:chgData name="Swenson, Jody" userId="f700768a-5749-4e0f-98d7-2b523cc7d418" providerId="ADAL" clId="{B0DDE5DF-F941-4078-95A3-72C93C3A1FEE}" dt="2021-01-27T17:55:19.683" v="127" actId="14100"/>
          <ac:spMkLst>
            <pc:docMk/>
            <pc:sldMk cId="1925272907" sldId="262"/>
            <ac:spMk id="4" creationId="{00000000-0000-0000-0000-000000000000}"/>
          </ac:spMkLst>
        </pc:spChg>
      </pc:sldChg>
      <pc:sldChg chg="modSp mod">
        <pc:chgData name="Swenson, Jody" userId="f700768a-5749-4e0f-98d7-2b523cc7d418" providerId="ADAL" clId="{B0DDE5DF-F941-4078-95A3-72C93C3A1FEE}" dt="2021-01-20T18:12:27.468" v="91" actId="1037"/>
        <pc:sldMkLst>
          <pc:docMk/>
          <pc:sldMk cId="1445526660" sldId="464"/>
        </pc:sldMkLst>
        <pc:spChg chg="mod">
          <ac:chgData name="Swenson, Jody" userId="f700768a-5749-4e0f-98d7-2b523cc7d418" providerId="ADAL" clId="{B0DDE5DF-F941-4078-95A3-72C93C3A1FEE}" dt="2021-01-20T18:12:14.183" v="68" actId="1035"/>
          <ac:spMkLst>
            <pc:docMk/>
            <pc:sldMk cId="1445526660" sldId="464"/>
            <ac:spMk id="5" creationId="{00000000-0000-0000-0000-000000000000}"/>
          </ac:spMkLst>
        </pc:spChg>
        <pc:picChg chg="mod">
          <ac:chgData name="Swenson, Jody" userId="f700768a-5749-4e0f-98d7-2b523cc7d418" providerId="ADAL" clId="{B0DDE5DF-F941-4078-95A3-72C93C3A1FEE}" dt="2021-01-20T18:12:27.468" v="91" actId="1037"/>
          <ac:picMkLst>
            <pc:docMk/>
            <pc:sldMk cId="1445526660" sldId="464"/>
            <ac:picMk id="3" creationId="{00000000-0000-0000-0000-000000000000}"/>
          </ac:picMkLst>
        </pc:picChg>
      </pc:sldChg>
      <pc:sldChg chg="modSp">
        <pc:chgData name="Swenson, Jody" userId="f700768a-5749-4e0f-98d7-2b523cc7d418" providerId="ADAL" clId="{B0DDE5DF-F941-4078-95A3-72C93C3A1FEE}" dt="2021-01-20T19:59:57.651" v="96" actId="20577"/>
        <pc:sldMkLst>
          <pc:docMk/>
          <pc:sldMk cId="3849985688" sldId="469"/>
        </pc:sldMkLst>
        <pc:spChg chg="mod">
          <ac:chgData name="Swenson, Jody" userId="f700768a-5749-4e0f-98d7-2b523cc7d418" providerId="ADAL" clId="{B0DDE5DF-F941-4078-95A3-72C93C3A1FEE}" dt="2021-01-20T19:59:57.651" v="96" actId="20577"/>
          <ac:spMkLst>
            <pc:docMk/>
            <pc:sldMk cId="3849985688" sldId="469"/>
            <ac:spMk id="5" creationId="{00000000-0000-0000-0000-000000000000}"/>
          </ac:spMkLst>
        </pc:spChg>
      </pc:sldChg>
      <pc:sldChg chg="addSp delSp modSp mod delAnim">
        <pc:chgData name="Swenson, Jody" userId="f700768a-5749-4e0f-98d7-2b523cc7d418" providerId="ADAL" clId="{B0DDE5DF-F941-4078-95A3-72C93C3A1FEE}" dt="2021-01-20T20:12:08.112" v="125" actId="14100"/>
        <pc:sldMkLst>
          <pc:docMk/>
          <pc:sldMk cId="3995520145" sldId="474"/>
        </pc:sldMkLst>
        <pc:picChg chg="del mod">
          <ac:chgData name="Swenson, Jody" userId="f700768a-5749-4e0f-98d7-2b523cc7d418" providerId="ADAL" clId="{B0DDE5DF-F941-4078-95A3-72C93C3A1FEE}" dt="2021-01-20T20:10:39.113" v="122" actId="478"/>
          <ac:picMkLst>
            <pc:docMk/>
            <pc:sldMk cId="3995520145" sldId="474"/>
            <ac:picMk id="2" creationId="{A9DD9332-AB52-4C2E-BB2E-A847E6CD39B2}"/>
          </ac:picMkLst>
        </pc:picChg>
        <pc:picChg chg="add mod">
          <ac:chgData name="Swenson, Jody" userId="f700768a-5749-4e0f-98d7-2b523cc7d418" providerId="ADAL" clId="{B0DDE5DF-F941-4078-95A3-72C93C3A1FEE}" dt="2021-01-20T20:12:08.112" v="125" actId="14100"/>
          <ac:picMkLst>
            <pc:docMk/>
            <pc:sldMk cId="3995520145" sldId="474"/>
            <ac:picMk id="4" creationId="{2E9C5C2E-AE15-44BA-AE61-C88E72A416DA}"/>
          </ac:picMkLst>
        </pc:picChg>
      </pc:sldChg>
      <pc:sldChg chg="addSp delSp modSp mod">
        <pc:chgData name="Swenson, Jody" userId="f700768a-5749-4e0f-98d7-2b523cc7d418" providerId="ADAL" clId="{B0DDE5DF-F941-4078-95A3-72C93C3A1FEE}" dt="2021-01-13T20:51:45.813" v="33" actId="14100"/>
        <pc:sldMkLst>
          <pc:docMk/>
          <pc:sldMk cId="3368962495" sldId="512"/>
        </pc:sldMkLst>
        <pc:picChg chg="add mod">
          <ac:chgData name="Swenson, Jody" userId="f700768a-5749-4e0f-98d7-2b523cc7d418" providerId="ADAL" clId="{B0DDE5DF-F941-4078-95A3-72C93C3A1FEE}" dt="2021-01-13T20:51:45.813" v="33" actId="14100"/>
          <ac:picMkLst>
            <pc:docMk/>
            <pc:sldMk cId="3368962495" sldId="512"/>
            <ac:picMk id="4" creationId="{B165128D-2F84-49C7-B5AC-14F366F9087F}"/>
          </ac:picMkLst>
        </pc:picChg>
        <pc:picChg chg="del">
          <ac:chgData name="Swenson, Jody" userId="f700768a-5749-4e0f-98d7-2b523cc7d418" providerId="ADAL" clId="{B0DDE5DF-F941-4078-95A3-72C93C3A1FEE}" dt="2021-01-13T20:51:30.736" v="5" actId="478"/>
          <ac:picMkLst>
            <pc:docMk/>
            <pc:sldMk cId="3368962495" sldId="512"/>
            <ac:picMk id="6" creationId="{A08DA525-2EB9-479B-BCD3-41BDD2F328D7}"/>
          </ac:picMkLst>
        </pc:picChg>
      </pc:sldChg>
    </pc:docChg>
  </pc:docChgLst>
  <pc:docChgLst>
    <pc:chgData name="Swenson, Jody" userId="f700768a-5749-4e0f-98d7-2b523cc7d418" providerId="ADAL" clId="{25669447-45AE-4DFC-BCC3-CAB632C97D34}"/>
    <pc:docChg chg="custSel addSld delSld modSld sldOrd">
      <pc:chgData name="Swenson, Jody" userId="f700768a-5749-4e0f-98d7-2b523cc7d418" providerId="ADAL" clId="{25669447-45AE-4DFC-BCC3-CAB632C97D34}" dt="2021-05-03T20:01:28.228" v="119" actId="1076"/>
      <pc:docMkLst>
        <pc:docMk/>
      </pc:docMkLst>
      <pc:sldChg chg="addSp modSp mod modAnim">
        <pc:chgData name="Swenson, Jody" userId="f700768a-5749-4e0f-98d7-2b523cc7d418" providerId="ADAL" clId="{25669447-45AE-4DFC-BCC3-CAB632C97D34}" dt="2021-04-15T18:45:33.781" v="40" actId="1076"/>
        <pc:sldMkLst>
          <pc:docMk/>
          <pc:sldMk cId="1278821363" sldId="454"/>
        </pc:sldMkLst>
        <pc:spChg chg="add mod">
          <ac:chgData name="Swenson, Jody" userId="f700768a-5749-4e0f-98d7-2b523cc7d418" providerId="ADAL" clId="{25669447-45AE-4DFC-BCC3-CAB632C97D34}" dt="2021-04-15T18:45:33.781" v="40" actId="1076"/>
          <ac:spMkLst>
            <pc:docMk/>
            <pc:sldMk cId="1278821363" sldId="454"/>
            <ac:spMk id="5" creationId="{E300CEA8-C0EE-4A6F-BFE5-E9B97C25F922}"/>
          </ac:spMkLst>
        </pc:spChg>
      </pc:sldChg>
      <pc:sldChg chg="delSp modSp mod delAnim">
        <pc:chgData name="Swenson, Jody" userId="f700768a-5749-4e0f-98d7-2b523cc7d418" providerId="ADAL" clId="{25669447-45AE-4DFC-BCC3-CAB632C97D34}" dt="2021-04-19T22:24:26.443" v="61" actId="1076"/>
        <pc:sldMkLst>
          <pc:docMk/>
          <pc:sldMk cId="3786570875" sldId="456"/>
        </pc:sldMkLst>
        <pc:spChg chg="mod">
          <ac:chgData name="Swenson, Jody" userId="f700768a-5749-4e0f-98d7-2b523cc7d418" providerId="ADAL" clId="{25669447-45AE-4DFC-BCC3-CAB632C97D34}" dt="2021-04-19T22:24:26.443" v="61" actId="1076"/>
          <ac:spMkLst>
            <pc:docMk/>
            <pc:sldMk cId="3786570875" sldId="456"/>
            <ac:spMk id="11" creationId="{00000000-0000-0000-0000-000000000000}"/>
          </ac:spMkLst>
        </pc:spChg>
        <pc:spChg chg="del mod">
          <ac:chgData name="Swenson, Jody" userId="f700768a-5749-4e0f-98d7-2b523cc7d418" providerId="ADAL" clId="{25669447-45AE-4DFC-BCC3-CAB632C97D34}" dt="2021-04-19T22:24:15.945" v="59" actId="478"/>
          <ac:spMkLst>
            <pc:docMk/>
            <pc:sldMk cId="3786570875" sldId="456"/>
            <ac:spMk id="12" creationId="{00000000-0000-0000-0000-000000000000}"/>
          </ac:spMkLst>
        </pc:spChg>
      </pc:sldChg>
      <pc:sldChg chg="del ord">
        <pc:chgData name="Swenson, Jody" userId="f700768a-5749-4e0f-98d7-2b523cc7d418" providerId="ADAL" clId="{25669447-45AE-4DFC-BCC3-CAB632C97D34}" dt="2021-04-15T19:23:56.322" v="45" actId="47"/>
        <pc:sldMkLst>
          <pc:docMk/>
          <pc:sldMk cId="1363998466" sldId="457"/>
        </pc:sldMkLst>
      </pc:sldChg>
      <pc:sldChg chg="modSp add del">
        <pc:chgData name="Swenson, Jody" userId="f700768a-5749-4e0f-98d7-2b523cc7d418" providerId="ADAL" clId="{25669447-45AE-4DFC-BCC3-CAB632C97D34}" dt="2021-04-19T22:24:40.165" v="64"/>
        <pc:sldMkLst>
          <pc:docMk/>
          <pc:sldMk cId="4030848275" sldId="458"/>
        </pc:sldMkLst>
        <pc:spChg chg="mod">
          <ac:chgData name="Swenson, Jody" userId="f700768a-5749-4e0f-98d7-2b523cc7d418" providerId="ADAL" clId="{25669447-45AE-4DFC-BCC3-CAB632C97D34}" dt="2021-04-15T18:44:24.358" v="26" actId="20577"/>
          <ac:spMkLst>
            <pc:docMk/>
            <pc:sldMk cId="4030848275" sldId="458"/>
            <ac:spMk id="10" creationId="{00000000-0000-0000-0000-000000000000}"/>
          </ac:spMkLst>
        </pc:spChg>
      </pc:sldChg>
      <pc:sldChg chg="addSp modSp mod ord modAnim">
        <pc:chgData name="Swenson, Jody" userId="f700768a-5749-4e0f-98d7-2b523cc7d418" providerId="ADAL" clId="{25669447-45AE-4DFC-BCC3-CAB632C97D34}" dt="2021-04-26T20:34:49.472" v="85"/>
        <pc:sldMkLst>
          <pc:docMk/>
          <pc:sldMk cId="3212331430" sldId="460"/>
        </pc:sldMkLst>
        <pc:spChg chg="add mod">
          <ac:chgData name="Swenson, Jody" userId="f700768a-5749-4e0f-98d7-2b523cc7d418" providerId="ADAL" clId="{25669447-45AE-4DFC-BCC3-CAB632C97D34}" dt="2021-04-15T17:54:01.196" v="2" actId="1076"/>
          <ac:spMkLst>
            <pc:docMk/>
            <pc:sldMk cId="3212331430" sldId="460"/>
            <ac:spMk id="10" creationId="{DD5B9624-53ED-4B70-8274-81A6A7458232}"/>
          </ac:spMkLst>
        </pc:spChg>
      </pc:sldChg>
      <pc:sldChg chg="addSp modSp mod modAnim">
        <pc:chgData name="Swenson, Jody" userId="f700768a-5749-4e0f-98d7-2b523cc7d418" providerId="ADAL" clId="{25669447-45AE-4DFC-BCC3-CAB632C97D34}" dt="2021-04-28T19:25:34.213" v="116" actId="1076"/>
        <pc:sldMkLst>
          <pc:docMk/>
          <pc:sldMk cId="3301939738" sldId="476"/>
        </pc:sldMkLst>
        <pc:spChg chg="add mod">
          <ac:chgData name="Swenson, Jody" userId="f700768a-5749-4e0f-98d7-2b523cc7d418" providerId="ADAL" clId="{25669447-45AE-4DFC-BCC3-CAB632C97D34}" dt="2021-04-28T19:25:34.213" v="116" actId="1076"/>
          <ac:spMkLst>
            <pc:docMk/>
            <pc:sldMk cId="3301939738" sldId="476"/>
            <ac:spMk id="9" creationId="{097E64B1-4D35-483E-8762-42B2D98486FB}"/>
          </ac:spMkLst>
        </pc:spChg>
      </pc:sldChg>
      <pc:sldChg chg="modSp">
        <pc:chgData name="Swenson, Jody" userId="f700768a-5749-4e0f-98d7-2b523cc7d418" providerId="ADAL" clId="{25669447-45AE-4DFC-BCC3-CAB632C97D34}" dt="2021-04-28T19:22:45.304" v="96" actId="20577"/>
        <pc:sldMkLst>
          <pc:docMk/>
          <pc:sldMk cId="1533754991" sldId="488"/>
        </pc:sldMkLst>
        <pc:spChg chg="mod">
          <ac:chgData name="Swenson, Jody" userId="f700768a-5749-4e0f-98d7-2b523cc7d418" providerId="ADAL" clId="{25669447-45AE-4DFC-BCC3-CAB632C97D34}" dt="2021-04-28T19:22:45.304" v="96" actId="20577"/>
          <ac:spMkLst>
            <pc:docMk/>
            <pc:sldMk cId="1533754991" sldId="488"/>
            <ac:spMk id="8" creationId="{00000000-0000-0000-0000-000000000000}"/>
          </ac:spMkLst>
        </pc:spChg>
      </pc:sldChg>
      <pc:sldChg chg="modSp">
        <pc:chgData name="Swenson, Jody" userId="f700768a-5749-4e0f-98d7-2b523cc7d418" providerId="ADAL" clId="{25669447-45AE-4DFC-BCC3-CAB632C97D34}" dt="2021-04-28T19:23:25.524" v="114"/>
        <pc:sldMkLst>
          <pc:docMk/>
          <pc:sldMk cId="2347204277" sldId="490"/>
        </pc:sldMkLst>
        <pc:spChg chg="mod">
          <ac:chgData name="Swenson, Jody" userId="f700768a-5749-4e0f-98d7-2b523cc7d418" providerId="ADAL" clId="{25669447-45AE-4DFC-BCC3-CAB632C97D34}" dt="2021-04-28T19:23:25.524" v="114"/>
          <ac:spMkLst>
            <pc:docMk/>
            <pc:sldMk cId="2347204277" sldId="490"/>
            <ac:spMk id="8" creationId="{00000000-0000-0000-0000-000000000000}"/>
          </ac:spMkLst>
        </pc:spChg>
      </pc:sldChg>
      <pc:sldChg chg="modSp">
        <pc:chgData name="Swenson, Jody" userId="f700768a-5749-4e0f-98d7-2b523cc7d418" providerId="ADAL" clId="{25669447-45AE-4DFC-BCC3-CAB632C97D34}" dt="2021-04-28T19:23:09.379" v="105"/>
        <pc:sldMkLst>
          <pc:docMk/>
          <pc:sldMk cId="4286825340" sldId="501"/>
        </pc:sldMkLst>
        <pc:spChg chg="mod">
          <ac:chgData name="Swenson, Jody" userId="f700768a-5749-4e0f-98d7-2b523cc7d418" providerId="ADAL" clId="{25669447-45AE-4DFC-BCC3-CAB632C97D34}" dt="2021-04-28T19:23:09.379" v="105"/>
          <ac:spMkLst>
            <pc:docMk/>
            <pc:sldMk cId="4286825340" sldId="501"/>
            <ac:spMk id="8" creationId="{00000000-0000-0000-0000-000000000000}"/>
          </ac:spMkLst>
        </pc:spChg>
      </pc:sldChg>
      <pc:sldChg chg="addSp modSp mod modAnim">
        <pc:chgData name="Swenson, Jody" userId="f700768a-5749-4e0f-98d7-2b523cc7d418" providerId="ADAL" clId="{25669447-45AE-4DFC-BCC3-CAB632C97D34}" dt="2021-04-26T20:37:05.981" v="88" actId="1076"/>
        <pc:sldMkLst>
          <pc:docMk/>
          <pc:sldMk cId="2708353006" sldId="510"/>
        </pc:sldMkLst>
        <pc:spChg chg="add mod">
          <ac:chgData name="Swenson, Jody" userId="f700768a-5749-4e0f-98d7-2b523cc7d418" providerId="ADAL" clId="{25669447-45AE-4DFC-BCC3-CAB632C97D34}" dt="2021-04-26T20:37:05.981" v="88" actId="1076"/>
          <ac:spMkLst>
            <pc:docMk/>
            <pc:sldMk cId="2708353006" sldId="510"/>
            <ac:spMk id="6" creationId="{C7B6FDCE-19B0-46BC-9B39-C630D5DD5F17}"/>
          </ac:spMkLst>
        </pc:spChg>
      </pc:sldChg>
      <pc:sldChg chg="modSp add del modAnim">
        <pc:chgData name="Swenson, Jody" userId="f700768a-5749-4e0f-98d7-2b523cc7d418" providerId="ADAL" clId="{25669447-45AE-4DFC-BCC3-CAB632C97D34}" dt="2021-04-26T19:09:28.679" v="69" actId="47"/>
        <pc:sldMkLst>
          <pc:docMk/>
          <pc:sldMk cId="2060296984" sldId="511"/>
        </pc:sldMkLst>
        <pc:spChg chg="mod">
          <ac:chgData name="Swenson, Jody" userId="f700768a-5749-4e0f-98d7-2b523cc7d418" providerId="ADAL" clId="{25669447-45AE-4DFC-BCC3-CAB632C97D34}" dt="2021-04-19T22:30:07.518" v="65"/>
          <ac:spMkLst>
            <pc:docMk/>
            <pc:sldMk cId="2060296984" sldId="511"/>
            <ac:spMk id="10" creationId="{00000000-0000-0000-0000-000000000000}"/>
          </ac:spMkLst>
        </pc:spChg>
      </pc:sldChg>
      <pc:sldChg chg="addSp delSp modSp mod delAnim modAnim">
        <pc:chgData name="Swenson, Jody" userId="f700768a-5749-4e0f-98d7-2b523cc7d418" providerId="ADAL" clId="{25669447-45AE-4DFC-BCC3-CAB632C97D34}" dt="2021-04-26T20:36:52.818" v="86" actId="21"/>
        <pc:sldMkLst>
          <pc:docMk/>
          <pc:sldMk cId="3368962495" sldId="512"/>
        </pc:sldMkLst>
        <pc:spChg chg="add del mod">
          <ac:chgData name="Swenson, Jody" userId="f700768a-5749-4e0f-98d7-2b523cc7d418" providerId="ADAL" clId="{25669447-45AE-4DFC-BCC3-CAB632C97D34}" dt="2021-04-26T20:36:52.818" v="86" actId="21"/>
          <ac:spMkLst>
            <pc:docMk/>
            <pc:sldMk cId="3368962495" sldId="512"/>
            <ac:spMk id="6" creationId="{715198D5-06F7-4A1E-A9E3-CE5207997A71}"/>
          </ac:spMkLst>
        </pc:spChg>
      </pc:sldChg>
      <pc:sldChg chg="add">
        <pc:chgData name="Swenson, Jody" userId="f700768a-5749-4e0f-98d7-2b523cc7d418" providerId="ADAL" clId="{25669447-45AE-4DFC-BCC3-CAB632C97D34}" dt="2021-04-26T20:33:40.848" v="83"/>
        <pc:sldMkLst>
          <pc:docMk/>
          <pc:sldMk cId="129857286" sldId="530"/>
        </pc:sldMkLst>
      </pc:sldChg>
      <pc:sldChg chg="addSp modSp mod modAnim">
        <pc:chgData name="Swenson, Jody" userId="f700768a-5749-4e0f-98d7-2b523cc7d418" providerId="ADAL" clId="{25669447-45AE-4DFC-BCC3-CAB632C97D34}" dt="2021-05-03T20:01:28.228" v="119" actId="1076"/>
        <pc:sldMkLst>
          <pc:docMk/>
          <pc:sldMk cId="3828388620" sldId="553"/>
        </pc:sldMkLst>
        <pc:spChg chg="add mod">
          <ac:chgData name="Swenson, Jody" userId="f700768a-5749-4e0f-98d7-2b523cc7d418" providerId="ADAL" clId="{25669447-45AE-4DFC-BCC3-CAB632C97D34}" dt="2021-05-03T20:01:28.228" v="119" actId="1076"/>
          <ac:spMkLst>
            <pc:docMk/>
            <pc:sldMk cId="3828388620" sldId="553"/>
            <ac:spMk id="6" creationId="{19AC483D-161D-4AE0-954C-238BF8487BC0}"/>
          </ac:spMkLst>
        </pc:spChg>
      </pc:sldChg>
      <pc:sldChg chg="add">
        <pc:chgData name="Swenson, Jody" userId="f700768a-5749-4e0f-98d7-2b523cc7d418" providerId="ADAL" clId="{25669447-45AE-4DFC-BCC3-CAB632C97D34}" dt="2021-04-19T22:24:40.165" v="64"/>
        <pc:sldMkLst>
          <pc:docMk/>
          <pc:sldMk cId="381082327" sldId="556"/>
        </pc:sldMkLst>
      </pc:sldChg>
      <pc:sldChg chg="modSp add mod">
        <pc:chgData name="Swenson, Jody" userId="f700768a-5749-4e0f-98d7-2b523cc7d418" providerId="ADAL" clId="{25669447-45AE-4DFC-BCC3-CAB632C97D34}" dt="2021-04-26T19:09:50.998" v="81" actId="20577"/>
        <pc:sldMkLst>
          <pc:docMk/>
          <pc:sldMk cId="2517345642" sldId="557"/>
        </pc:sldMkLst>
        <pc:spChg chg="mod">
          <ac:chgData name="Swenson, Jody" userId="f700768a-5749-4e0f-98d7-2b523cc7d418" providerId="ADAL" clId="{25669447-45AE-4DFC-BCC3-CAB632C97D34}" dt="2021-04-26T19:09:34.882" v="73" actId="20577"/>
          <ac:spMkLst>
            <pc:docMk/>
            <pc:sldMk cId="2517345642" sldId="557"/>
            <ac:spMk id="9" creationId="{00000000-0000-0000-0000-000000000000}"/>
          </ac:spMkLst>
        </pc:spChg>
        <pc:spChg chg="mod">
          <ac:chgData name="Swenson, Jody" userId="f700768a-5749-4e0f-98d7-2b523cc7d418" providerId="ADAL" clId="{25669447-45AE-4DFC-BCC3-CAB632C97D34}" dt="2021-04-26T19:09:50.998" v="81" actId="20577"/>
          <ac:spMkLst>
            <pc:docMk/>
            <pc:sldMk cId="2517345642" sldId="557"/>
            <ac:spMk id="10" creationId="{00000000-0000-0000-0000-000000000000}"/>
          </ac:spMkLst>
        </pc:spChg>
      </pc:sldChg>
      <pc:sldChg chg="add">
        <pc:chgData name="Swenson, Jody" userId="f700768a-5749-4e0f-98d7-2b523cc7d418" providerId="ADAL" clId="{25669447-45AE-4DFC-BCC3-CAB632C97D34}" dt="2021-04-26T20:33:20.249" v="82"/>
        <pc:sldMkLst>
          <pc:docMk/>
          <pc:sldMk cId="3922080683" sldId="558"/>
        </pc:sldMkLst>
      </pc:sldChg>
      <pc:sldChg chg="add">
        <pc:chgData name="Swenson, Jody" userId="f700768a-5749-4e0f-98d7-2b523cc7d418" providerId="ADAL" clId="{25669447-45AE-4DFC-BCC3-CAB632C97D34}" dt="2021-04-26T20:33:20.249" v="82"/>
        <pc:sldMkLst>
          <pc:docMk/>
          <pc:sldMk cId="247783127" sldId="559"/>
        </pc:sldMkLst>
      </pc:sldChg>
      <pc:sldChg chg="add">
        <pc:chgData name="Swenson, Jody" userId="f700768a-5749-4e0f-98d7-2b523cc7d418" providerId="ADAL" clId="{25669447-45AE-4DFC-BCC3-CAB632C97D34}" dt="2021-04-26T20:33:20.249" v="82"/>
        <pc:sldMkLst>
          <pc:docMk/>
          <pc:sldMk cId="3647202641" sldId="560"/>
        </pc:sldMkLst>
      </pc:sldChg>
      <pc:sldChg chg="add">
        <pc:chgData name="Swenson, Jody" userId="f700768a-5749-4e0f-98d7-2b523cc7d418" providerId="ADAL" clId="{25669447-45AE-4DFC-BCC3-CAB632C97D34}" dt="2021-04-26T20:33:40.848" v="83"/>
        <pc:sldMkLst>
          <pc:docMk/>
          <pc:sldMk cId="726244023" sldId="561"/>
        </pc:sldMkLst>
      </pc:sldChg>
    </pc:docChg>
  </pc:docChgLst>
  <pc:docChgLst>
    <pc:chgData name="Swenson, Jody" userId="f700768a-5749-4e0f-98d7-2b523cc7d418" providerId="ADAL" clId="{340FDCAD-3CF6-4DCB-8259-55940B3304D6}"/>
    <pc:docChg chg="custSel modSld">
      <pc:chgData name="Swenson, Jody" userId="f700768a-5749-4e0f-98d7-2b523cc7d418" providerId="ADAL" clId="{340FDCAD-3CF6-4DCB-8259-55940B3304D6}" dt="2021-03-26T14:43:25.626" v="254" actId="14100"/>
      <pc:docMkLst>
        <pc:docMk/>
      </pc:docMkLst>
      <pc:sldChg chg="addSp delSp modSp mod modAnim">
        <pc:chgData name="Swenson, Jody" userId="f700768a-5749-4e0f-98d7-2b523cc7d418" providerId="ADAL" clId="{340FDCAD-3CF6-4DCB-8259-55940B3304D6}" dt="2021-03-26T14:43:25.626" v="254" actId="14100"/>
        <pc:sldMkLst>
          <pc:docMk/>
          <pc:sldMk cId="3828388620" sldId="553"/>
        </pc:sldMkLst>
        <pc:spChg chg="mod">
          <ac:chgData name="Swenson, Jody" userId="f700768a-5749-4e0f-98d7-2b523cc7d418" providerId="ADAL" clId="{340FDCAD-3CF6-4DCB-8259-55940B3304D6}" dt="2021-03-26T14:36:54.392" v="226" actId="1035"/>
          <ac:spMkLst>
            <pc:docMk/>
            <pc:sldMk cId="3828388620" sldId="553"/>
            <ac:spMk id="2" creationId="{00000000-0000-0000-0000-000000000000}"/>
          </ac:spMkLst>
        </pc:spChg>
        <pc:spChg chg="mod">
          <ac:chgData name="Swenson, Jody" userId="f700768a-5749-4e0f-98d7-2b523cc7d418" providerId="ADAL" clId="{340FDCAD-3CF6-4DCB-8259-55940B3304D6}" dt="2021-03-26T14:37:44.706" v="232" actId="14100"/>
          <ac:spMkLst>
            <pc:docMk/>
            <pc:sldMk cId="3828388620" sldId="553"/>
            <ac:spMk id="138" creationId="{00000000-0000-0000-0000-000000000000}"/>
          </ac:spMkLst>
        </pc:spChg>
        <pc:picChg chg="add mod">
          <ac:chgData name="Swenson, Jody" userId="f700768a-5749-4e0f-98d7-2b523cc7d418" providerId="ADAL" clId="{340FDCAD-3CF6-4DCB-8259-55940B3304D6}" dt="2021-03-26T14:43:25.626" v="254" actId="14100"/>
          <ac:picMkLst>
            <pc:docMk/>
            <pc:sldMk cId="3828388620" sldId="553"/>
            <ac:picMk id="5" creationId="{B39A1244-1BE6-4610-9476-3A3A87037BB1}"/>
          </ac:picMkLst>
        </pc:picChg>
        <pc:picChg chg="del mod">
          <ac:chgData name="Swenson, Jody" userId="f700768a-5749-4e0f-98d7-2b523cc7d418" providerId="ADAL" clId="{340FDCAD-3CF6-4DCB-8259-55940B3304D6}" dt="2021-03-26T14:43:03.634" v="237" actId="478"/>
          <ac:picMkLst>
            <pc:docMk/>
            <pc:sldMk cId="3828388620" sldId="553"/>
            <ac:picMk id="6" creationId="{B9E1A5B4-4C53-4208-89B9-529B5EA26299}"/>
          </ac:picMkLst>
        </pc:picChg>
      </pc:sldChg>
    </pc:docChg>
  </pc:docChgLst>
  <pc:docChgLst>
    <pc:chgData name="Swenson, Jody" userId="f700768a-5749-4e0f-98d7-2b523cc7d418" providerId="ADAL" clId="{3971EED0-0867-4F74-B4AE-ABA01A06CAF4}"/>
    <pc:docChg chg="undo custSel addSld delSld modSld sldOrd">
      <pc:chgData name="Swenson, Jody" userId="f700768a-5749-4e0f-98d7-2b523cc7d418" providerId="ADAL" clId="{3971EED0-0867-4F74-B4AE-ABA01A06CAF4}" dt="2021-07-26T20:38:31.330" v="1310" actId="1036"/>
      <pc:docMkLst>
        <pc:docMk/>
      </pc:docMkLst>
      <pc:sldChg chg="modSp mod ord">
        <pc:chgData name="Swenson, Jody" userId="f700768a-5749-4e0f-98d7-2b523cc7d418" providerId="ADAL" clId="{3971EED0-0867-4F74-B4AE-ABA01A06CAF4}" dt="2021-07-26T19:40:47.268" v="529" actId="20577"/>
        <pc:sldMkLst>
          <pc:docMk/>
          <pc:sldMk cId="601180956" sldId="449"/>
        </pc:sldMkLst>
        <pc:spChg chg="mod">
          <ac:chgData name="Swenson, Jody" userId="f700768a-5749-4e0f-98d7-2b523cc7d418" providerId="ADAL" clId="{3971EED0-0867-4F74-B4AE-ABA01A06CAF4}" dt="2021-07-26T19:40:47.268" v="529" actId="20577"/>
          <ac:spMkLst>
            <pc:docMk/>
            <pc:sldMk cId="601180956" sldId="449"/>
            <ac:spMk id="2" creationId="{00000000-0000-0000-0000-000000000000}"/>
          </ac:spMkLst>
        </pc:spChg>
      </pc:sldChg>
      <pc:sldChg chg="modSp mod">
        <pc:chgData name="Swenson, Jody" userId="f700768a-5749-4e0f-98d7-2b523cc7d418" providerId="ADAL" clId="{3971EED0-0867-4F74-B4AE-ABA01A06CAF4}" dt="2021-07-26T19:40:01.036" v="522" actId="20577"/>
        <pc:sldMkLst>
          <pc:docMk/>
          <pc:sldMk cId="347015994" sldId="450"/>
        </pc:sldMkLst>
        <pc:spChg chg="mod">
          <ac:chgData name="Swenson, Jody" userId="f700768a-5749-4e0f-98d7-2b523cc7d418" providerId="ADAL" clId="{3971EED0-0867-4F74-B4AE-ABA01A06CAF4}" dt="2021-07-26T19:40:01.036" v="522" actId="20577"/>
          <ac:spMkLst>
            <pc:docMk/>
            <pc:sldMk cId="347015994" sldId="450"/>
            <ac:spMk id="2" creationId="{00000000-0000-0000-0000-000000000000}"/>
          </ac:spMkLst>
        </pc:spChg>
      </pc:sldChg>
      <pc:sldChg chg="modSp mod modAnim">
        <pc:chgData name="Swenson, Jody" userId="f700768a-5749-4e0f-98d7-2b523cc7d418" providerId="ADAL" clId="{3971EED0-0867-4F74-B4AE-ABA01A06CAF4}" dt="2021-07-26T19:39:36.493" v="515" actId="1035"/>
        <pc:sldMkLst>
          <pc:docMk/>
          <pc:sldMk cId="1771048206" sldId="451"/>
        </pc:sldMkLst>
        <pc:spChg chg="mod">
          <ac:chgData name="Swenson, Jody" userId="f700768a-5749-4e0f-98d7-2b523cc7d418" providerId="ADAL" clId="{3971EED0-0867-4F74-B4AE-ABA01A06CAF4}" dt="2021-07-26T19:39:36.493" v="515" actId="1035"/>
          <ac:spMkLst>
            <pc:docMk/>
            <pc:sldMk cId="1771048206" sldId="451"/>
            <ac:spMk id="8" creationId="{00000000-0000-0000-0000-000000000000}"/>
          </ac:spMkLst>
        </pc:spChg>
        <pc:spChg chg="mod">
          <ac:chgData name="Swenson, Jody" userId="f700768a-5749-4e0f-98d7-2b523cc7d418" providerId="ADAL" clId="{3971EED0-0867-4F74-B4AE-ABA01A06CAF4}" dt="2021-07-26T19:38:28.692" v="489" actId="20577"/>
          <ac:spMkLst>
            <pc:docMk/>
            <pc:sldMk cId="1771048206" sldId="451"/>
            <ac:spMk id="9" creationId="{00000000-0000-0000-0000-000000000000}"/>
          </ac:spMkLst>
        </pc:spChg>
        <pc:picChg chg="mod">
          <ac:chgData name="Swenson, Jody" userId="f700768a-5749-4e0f-98d7-2b523cc7d418" providerId="ADAL" clId="{3971EED0-0867-4F74-B4AE-ABA01A06CAF4}" dt="2021-07-26T19:37:13.023" v="481" actId="1035"/>
          <ac:picMkLst>
            <pc:docMk/>
            <pc:sldMk cId="1771048206" sldId="451"/>
            <ac:picMk id="2" creationId="{00000000-0000-0000-0000-000000000000}"/>
          </ac:picMkLst>
        </pc:picChg>
      </pc:sldChg>
      <pc:sldChg chg="delSp modSp mod ord delAnim modAnim">
        <pc:chgData name="Swenson, Jody" userId="f700768a-5749-4e0f-98d7-2b523cc7d418" providerId="ADAL" clId="{3971EED0-0867-4F74-B4AE-ABA01A06CAF4}" dt="2021-07-26T19:42:07.931" v="532" actId="21"/>
        <pc:sldMkLst>
          <pc:docMk/>
          <pc:sldMk cId="1278821363" sldId="454"/>
        </pc:sldMkLst>
        <pc:spChg chg="del mod">
          <ac:chgData name="Swenson, Jody" userId="f700768a-5749-4e0f-98d7-2b523cc7d418" providerId="ADAL" clId="{3971EED0-0867-4F74-B4AE-ABA01A06CAF4}" dt="2021-07-26T19:42:07.931" v="532" actId="21"/>
          <ac:spMkLst>
            <pc:docMk/>
            <pc:sldMk cId="1278821363" sldId="454"/>
            <ac:spMk id="5" creationId="{E300CEA8-C0EE-4A6F-BFE5-E9B97C25F922}"/>
          </ac:spMkLst>
        </pc:spChg>
        <pc:spChg chg="mod">
          <ac:chgData name="Swenson, Jody" userId="f700768a-5749-4e0f-98d7-2b523cc7d418" providerId="ADAL" clId="{3971EED0-0867-4F74-B4AE-ABA01A06CAF4}" dt="2021-07-26T19:12:42.387" v="19" actId="1035"/>
          <ac:spMkLst>
            <pc:docMk/>
            <pc:sldMk cId="1278821363" sldId="454"/>
            <ac:spMk id="6" creationId="{00000000-0000-0000-0000-000000000000}"/>
          </ac:spMkLst>
        </pc:spChg>
        <pc:spChg chg="mod">
          <ac:chgData name="Swenson, Jody" userId="f700768a-5749-4e0f-98d7-2b523cc7d418" providerId="ADAL" clId="{3971EED0-0867-4F74-B4AE-ABA01A06CAF4}" dt="2021-07-26T19:21:38.170" v="261" actId="20577"/>
          <ac:spMkLst>
            <pc:docMk/>
            <pc:sldMk cId="1278821363" sldId="454"/>
            <ac:spMk id="7" creationId="{00000000-0000-0000-0000-000000000000}"/>
          </ac:spMkLst>
        </pc:spChg>
        <pc:spChg chg="mod">
          <ac:chgData name="Swenson, Jody" userId="f700768a-5749-4e0f-98d7-2b523cc7d418" providerId="ADAL" clId="{3971EED0-0867-4F74-B4AE-ABA01A06CAF4}" dt="2021-07-26T19:12:37.990" v="15" actId="1035"/>
          <ac:spMkLst>
            <pc:docMk/>
            <pc:sldMk cId="1278821363" sldId="454"/>
            <ac:spMk id="4099" creationId="{00000000-0000-0000-0000-000000000000}"/>
          </ac:spMkLst>
        </pc:spChg>
      </pc:sldChg>
      <pc:sldChg chg="addSp delSp modSp mod modAnim">
        <pc:chgData name="Swenson, Jody" userId="f700768a-5749-4e0f-98d7-2b523cc7d418" providerId="ADAL" clId="{3971EED0-0867-4F74-B4AE-ABA01A06CAF4}" dt="2021-07-26T19:42:30.868" v="536" actId="1076"/>
        <pc:sldMkLst>
          <pc:docMk/>
          <pc:sldMk cId="2689994659" sldId="455"/>
        </pc:sldMkLst>
        <pc:spChg chg="mod">
          <ac:chgData name="Swenson, Jody" userId="f700768a-5749-4e0f-98d7-2b523cc7d418" providerId="ADAL" clId="{3971EED0-0867-4F74-B4AE-ABA01A06CAF4}" dt="2021-07-26T19:42:24.370" v="535" actId="2711"/>
          <ac:spMkLst>
            <pc:docMk/>
            <pc:sldMk cId="2689994659" sldId="455"/>
            <ac:spMk id="7" creationId="{00000000-0000-0000-0000-000000000000}"/>
          </ac:spMkLst>
        </pc:spChg>
        <pc:spChg chg="add del">
          <ac:chgData name="Swenson, Jody" userId="f700768a-5749-4e0f-98d7-2b523cc7d418" providerId="ADAL" clId="{3971EED0-0867-4F74-B4AE-ABA01A06CAF4}" dt="2021-07-26T19:42:01.667" v="531" actId="22"/>
          <ac:spMkLst>
            <pc:docMk/>
            <pc:sldMk cId="2689994659" sldId="455"/>
            <ac:spMk id="8" creationId="{81CEAD55-36F8-43A9-AA8D-E5DB1C5B4475}"/>
          </ac:spMkLst>
        </pc:spChg>
        <pc:spChg chg="add mod">
          <ac:chgData name="Swenson, Jody" userId="f700768a-5749-4e0f-98d7-2b523cc7d418" providerId="ADAL" clId="{3971EED0-0867-4F74-B4AE-ABA01A06CAF4}" dt="2021-07-26T19:42:30.868" v="536" actId="1076"/>
          <ac:spMkLst>
            <pc:docMk/>
            <pc:sldMk cId="2689994659" sldId="455"/>
            <ac:spMk id="9" creationId="{72ED1850-6D7C-4742-9D20-F70B59A7EE08}"/>
          </ac:spMkLst>
        </pc:spChg>
      </pc:sldChg>
      <pc:sldChg chg="del">
        <pc:chgData name="Swenson, Jody" userId="f700768a-5749-4e0f-98d7-2b523cc7d418" providerId="ADAL" clId="{3971EED0-0867-4F74-B4AE-ABA01A06CAF4}" dt="2021-07-26T19:23:49.437" v="262" actId="47"/>
        <pc:sldMkLst>
          <pc:docMk/>
          <pc:sldMk cId="3786570875" sldId="456"/>
        </pc:sldMkLst>
      </pc:sldChg>
      <pc:sldChg chg="del">
        <pc:chgData name="Swenson, Jody" userId="f700768a-5749-4e0f-98d7-2b523cc7d418" providerId="ADAL" clId="{3971EED0-0867-4F74-B4AE-ABA01A06CAF4}" dt="2021-07-26T19:23:53.746" v="264" actId="47"/>
        <pc:sldMkLst>
          <pc:docMk/>
          <pc:sldMk cId="4030848275" sldId="458"/>
        </pc:sldMkLst>
      </pc:sldChg>
      <pc:sldChg chg="delSp mod delAnim">
        <pc:chgData name="Swenson, Jody" userId="f700768a-5749-4e0f-98d7-2b523cc7d418" providerId="ADAL" clId="{3971EED0-0867-4F74-B4AE-ABA01A06CAF4}" dt="2021-07-26T19:42:48.178" v="537" actId="478"/>
        <pc:sldMkLst>
          <pc:docMk/>
          <pc:sldMk cId="3212331430" sldId="460"/>
        </pc:sldMkLst>
        <pc:spChg chg="del">
          <ac:chgData name="Swenson, Jody" userId="f700768a-5749-4e0f-98d7-2b523cc7d418" providerId="ADAL" clId="{3971EED0-0867-4F74-B4AE-ABA01A06CAF4}" dt="2021-07-26T19:42:48.178" v="537" actId="478"/>
          <ac:spMkLst>
            <pc:docMk/>
            <pc:sldMk cId="3212331430" sldId="460"/>
            <ac:spMk id="10" creationId="{DD5B9624-53ED-4B70-8274-81A6A7458232}"/>
          </ac:spMkLst>
        </pc:spChg>
      </pc:sldChg>
      <pc:sldChg chg="del">
        <pc:chgData name="Swenson, Jody" userId="f700768a-5749-4e0f-98d7-2b523cc7d418" providerId="ADAL" clId="{3971EED0-0867-4F74-B4AE-ABA01A06CAF4}" dt="2021-07-26T19:24:15.059" v="266" actId="47"/>
        <pc:sldMkLst>
          <pc:docMk/>
          <pc:sldMk cId="694344506" sldId="461"/>
        </pc:sldMkLst>
      </pc:sldChg>
      <pc:sldChg chg="modSp modAnim">
        <pc:chgData name="Swenson, Jody" userId="f700768a-5749-4e0f-98d7-2b523cc7d418" providerId="ADAL" clId="{3971EED0-0867-4F74-B4AE-ABA01A06CAF4}" dt="2021-07-26T20:28:52.961" v="1074" actId="20577"/>
        <pc:sldMkLst>
          <pc:docMk/>
          <pc:sldMk cId="3849985688" sldId="469"/>
        </pc:sldMkLst>
        <pc:spChg chg="mod">
          <ac:chgData name="Swenson, Jody" userId="f700768a-5749-4e0f-98d7-2b523cc7d418" providerId="ADAL" clId="{3971EED0-0867-4F74-B4AE-ABA01A06CAF4}" dt="2021-07-26T20:28:52.961" v="1074" actId="20577"/>
          <ac:spMkLst>
            <pc:docMk/>
            <pc:sldMk cId="3849985688" sldId="469"/>
            <ac:spMk id="5" creationId="{00000000-0000-0000-0000-000000000000}"/>
          </ac:spMkLst>
        </pc:spChg>
      </pc:sldChg>
      <pc:sldChg chg="ord">
        <pc:chgData name="Swenson, Jody" userId="f700768a-5749-4e0f-98d7-2b523cc7d418" providerId="ADAL" clId="{3971EED0-0867-4F74-B4AE-ABA01A06CAF4}" dt="2021-07-26T19:49:32.456" v="543"/>
        <pc:sldMkLst>
          <pc:docMk/>
          <pc:sldMk cId="2045423633" sldId="491"/>
        </pc:sldMkLst>
      </pc:sldChg>
      <pc:sldChg chg="delSp mod delAnim">
        <pc:chgData name="Swenson, Jody" userId="f700768a-5749-4e0f-98d7-2b523cc7d418" providerId="ADAL" clId="{3971EED0-0867-4F74-B4AE-ABA01A06CAF4}" dt="2021-07-26T20:12:14.411" v="1041" actId="21"/>
        <pc:sldMkLst>
          <pc:docMk/>
          <pc:sldMk cId="2708353006" sldId="510"/>
        </pc:sldMkLst>
        <pc:spChg chg="del">
          <ac:chgData name="Swenson, Jody" userId="f700768a-5749-4e0f-98d7-2b523cc7d418" providerId="ADAL" clId="{3971EED0-0867-4F74-B4AE-ABA01A06CAF4}" dt="2021-07-26T20:12:14.411" v="1041" actId="21"/>
          <ac:spMkLst>
            <pc:docMk/>
            <pc:sldMk cId="2708353006" sldId="510"/>
            <ac:spMk id="6" creationId="{C7B6FDCE-19B0-46BC-9B39-C630D5DD5F17}"/>
          </ac:spMkLst>
        </pc:spChg>
      </pc:sldChg>
      <pc:sldChg chg="addSp modSp mod modAnim">
        <pc:chgData name="Swenson, Jody" userId="f700768a-5749-4e0f-98d7-2b523cc7d418" providerId="ADAL" clId="{3971EED0-0867-4F74-B4AE-ABA01A06CAF4}" dt="2021-07-26T20:13:01.204" v="1043" actId="1076"/>
        <pc:sldMkLst>
          <pc:docMk/>
          <pc:sldMk cId="3368962495" sldId="512"/>
        </pc:sldMkLst>
        <pc:spChg chg="mod">
          <ac:chgData name="Swenson, Jody" userId="f700768a-5749-4e0f-98d7-2b523cc7d418" providerId="ADAL" clId="{3971EED0-0867-4F74-B4AE-ABA01A06CAF4}" dt="2021-07-26T20:04:57.135" v="721" actId="1076"/>
          <ac:spMkLst>
            <pc:docMk/>
            <pc:sldMk cId="3368962495" sldId="512"/>
            <ac:spMk id="2" creationId="{00000000-0000-0000-0000-000000000000}"/>
          </ac:spMkLst>
        </pc:spChg>
        <pc:spChg chg="mod">
          <ac:chgData name="Swenson, Jody" userId="f700768a-5749-4e0f-98d7-2b523cc7d418" providerId="ADAL" clId="{3971EED0-0867-4F74-B4AE-ABA01A06CAF4}" dt="2021-07-26T20:10:58.992" v="1040" actId="20577"/>
          <ac:spMkLst>
            <pc:docMk/>
            <pc:sldMk cId="3368962495" sldId="512"/>
            <ac:spMk id="5" creationId="{00000000-0000-0000-0000-000000000000}"/>
          </ac:spMkLst>
        </pc:spChg>
        <pc:spChg chg="add mod">
          <ac:chgData name="Swenson, Jody" userId="f700768a-5749-4e0f-98d7-2b523cc7d418" providerId="ADAL" clId="{3971EED0-0867-4F74-B4AE-ABA01A06CAF4}" dt="2021-07-26T20:13:01.204" v="1043" actId="1076"/>
          <ac:spMkLst>
            <pc:docMk/>
            <pc:sldMk cId="3368962495" sldId="512"/>
            <ac:spMk id="6" creationId="{FED32A95-97FE-498A-87B5-D59BEBAFA56D}"/>
          </ac:spMkLst>
        </pc:spChg>
        <pc:picChg chg="mod">
          <ac:chgData name="Swenson, Jody" userId="f700768a-5749-4e0f-98d7-2b523cc7d418" providerId="ADAL" clId="{3971EED0-0867-4F74-B4AE-ABA01A06CAF4}" dt="2021-07-26T20:08:15.223" v="927" actId="14100"/>
          <ac:picMkLst>
            <pc:docMk/>
            <pc:sldMk cId="3368962495" sldId="512"/>
            <ac:picMk id="4" creationId="{B165128D-2F84-49C7-B5AC-14F366F9087F}"/>
          </ac:picMkLst>
        </pc:picChg>
      </pc:sldChg>
      <pc:sldChg chg="modSp mod">
        <pc:chgData name="Swenson, Jody" userId="f700768a-5749-4e0f-98d7-2b523cc7d418" providerId="ADAL" clId="{3971EED0-0867-4F74-B4AE-ABA01A06CAF4}" dt="2021-07-26T20:38:31.330" v="1310" actId="1036"/>
        <pc:sldMkLst>
          <pc:docMk/>
          <pc:sldMk cId="3229235971" sldId="548"/>
        </pc:sldMkLst>
        <pc:spChg chg="mod">
          <ac:chgData name="Swenson, Jody" userId="f700768a-5749-4e0f-98d7-2b523cc7d418" providerId="ADAL" clId="{3971EED0-0867-4F74-B4AE-ABA01A06CAF4}" dt="2021-07-26T20:36:47.516" v="1179" actId="14100"/>
          <ac:spMkLst>
            <pc:docMk/>
            <pc:sldMk cId="3229235971" sldId="548"/>
            <ac:spMk id="2" creationId="{00000000-0000-0000-0000-000000000000}"/>
          </ac:spMkLst>
        </pc:spChg>
        <pc:spChg chg="mod">
          <ac:chgData name="Swenson, Jody" userId="f700768a-5749-4e0f-98d7-2b523cc7d418" providerId="ADAL" clId="{3971EED0-0867-4F74-B4AE-ABA01A06CAF4}" dt="2021-07-26T20:38:31.330" v="1310" actId="1036"/>
          <ac:spMkLst>
            <pc:docMk/>
            <pc:sldMk cId="3229235971" sldId="548"/>
            <ac:spMk id="5" creationId="{D418797A-0D0F-4513-BF29-B82A9AA09C25}"/>
          </ac:spMkLst>
        </pc:spChg>
        <pc:spChg chg="mod">
          <ac:chgData name="Swenson, Jody" userId="f700768a-5749-4e0f-98d7-2b523cc7d418" providerId="ADAL" clId="{3971EED0-0867-4F74-B4AE-ABA01A06CAF4}" dt="2021-07-26T20:38:31.330" v="1310" actId="1036"/>
          <ac:spMkLst>
            <pc:docMk/>
            <pc:sldMk cId="3229235971" sldId="548"/>
            <ac:spMk id="8" creationId="{72453595-B641-4C43-BE01-F3630C6E427B}"/>
          </ac:spMkLst>
        </pc:spChg>
        <pc:spChg chg="mod">
          <ac:chgData name="Swenson, Jody" userId="f700768a-5749-4e0f-98d7-2b523cc7d418" providerId="ADAL" clId="{3971EED0-0867-4F74-B4AE-ABA01A06CAF4}" dt="2021-07-26T20:38:31.330" v="1310" actId="1036"/>
          <ac:spMkLst>
            <pc:docMk/>
            <pc:sldMk cId="3229235971" sldId="548"/>
            <ac:spMk id="9" creationId="{15CCE406-50CA-4722-8F6C-FCE3E39365FE}"/>
          </ac:spMkLst>
        </pc:spChg>
        <pc:spChg chg="mod">
          <ac:chgData name="Swenson, Jody" userId="f700768a-5749-4e0f-98d7-2b523cc7d418" providerId="ADAL" clId="{3971EED0-0867-4F74-B4AE-ABA01A06CAF4}" dt="2021-07-26T20:38:31.330" v="1310" actId="1036"/>
          <ac:spMkLst>
            <pc:docMk/>
            <pc:sldMk cId="3229235971" sldId="548"/>
            <ac:spMk id="10" creationId="{FA34551F-DE8A-4274-A0A0-8F2D69C0CF6F}"/>
          </ac:spMkLst>
        </pc:spChg>
        <pc:spChg chg="mod">
          <ac:chgData name="Swenson, Jody" userId="f700768a-5749-4e0f-98d7-2b523cc7d418" providerId="ADAL" clId="{3971EED0-0867-4F74-B4AE-ABA01A06CAF4}" dt="2021-07-26T20:38:31.330" v="1310" actId="1036"/>
          <ac:spMkLst>
            <pc:docMk/>
            <pc:sldMk cId="3229235971" sldId="548"/>
            <ac:spMk id="13" creationId="{EAC289E2-7E13-4058-B102-987763E157C8}"/>
          </ac:spMkLst>
        </pc:spChg>
        <pc:spChg chg="mod">
          <ac:chgData name="Swenson, Jody" userId="f700768a-5749-4e0f-98d7-2b523cc7d418" providerId="ADAL" clId="{3971EED0-0867-4F74-B4AE-ABA01A06CAF4}" dt="2021-07-26T20:38:31.330" v="1310" actId="1036"/>
          <ac:spMkLst>
            <pc:docMk/>
            <pc:sldMk cId="3229235971" sldId="548"/>
            <ac:spMk id="138" creationId="{00000000-0000-0000-0000-000000000000}"/>
          </ac:spMkLst>
        </pc:spChg>
        <pc:graphicFrameChg chg="mod">
          <ac:chgData name="Swenson, Jody" userId="f700768a-5749-4e0f-98d7-2b523cc7d418" providerId="ADAL" clId="{3971EED0-0867-4F74-B4AE-ABA01A06CAF4}" dt="2021-07-26T20:38:31.330" v="1310" actId="1036"/>
          <ac:graphicFrameMkLst>
            <pc:docMk/>
            <pc:sldMk cId="3229235971" sldId="548"/>
            <ac:graphicFrameMk id="3" creationId="{D69DCF54-E1F3-4779-95FE-0CA14A3FB907}"/>
          </ac:graphicFrameMkLst>
        </pc:graphicFrameChg>
        <pc:picChg chg="mod">
          <ac:chgData name="Swenson, Jody" userId="f700768a-5749-4e0f-98d7-2b523cc7d418" providerId="ADAL" clId="{3971EED0-0867-4F74-B4AE-ABA01A06CAF4}" dt="2021-07-26T20:38:31.330" v="1310" actId="1036"/>
          <ac:picMkLst>
            <pc:docMk/>
            <pc:sldMk cId="3229235971" sldId="548"/>
            <ac:picMk id="4" creationId="{00000000-0000-0000-0000-000000000000}"/>
          </ac:picMkLst>
        </pc:picChg>
      </pc:sldChg>
      <pc:sldChg chg="modSp modAnim">
        <pc:chgData name="Swenson, Jody" userId="f700768a-5749-4e0f-98d7-2b523cc7d418" providerId="ADAL" clId="{3971EED0-0867-4F74-B4AE-ABA01A06CAF4}" dt="2021-07-26T20:31:53.059" v="1121" actId="6549"/>
        <pc:sldMkLst>
          <pc:docMk/>
          <pc:sldMk cId="2725389802" sldId="551"/>
        </pc:sldMkLst>
        <pc:spChg chg="mod">
          <ac:chgData name="Swenson, Jody" userId="f700768a-5749-4e0f-98d7-2b523cc7d418" providerId="ADAL" clId="{3971EED0-0867-4F74-B4AE-ABA01A06CAF4}" dt="2021-07-26T20:31:53.059" v="1121" actId="6549"/>
          <ac:spMkLst>
            <pc:docMk/>
            <pc:sldMk cId="2725389802" sldId="551"/>
            <ac:spMk id="5" creationId="{00000000-0000-0000-0000-000000000000}"/>
          </ac:spMkLst>
        </pc:spChg>
      </pc:sldChg>
      <pc:sldChg chg="del">
        <pc:chgData name="Swenson, Jody" userId="f700768a-5749-4e0f-98d7-2b523cc7d418" providerId="ADAL" clId="{3971EED0-0867-4F74-B4AE-ABA01A06CAF4}" dt="2021-07-26T19:23:51.311" v="263" actId="47"/>
        <pc:sldMkLst>
          <pc:docMk/>
          <pc:sldMk cId="381082327" sldId="556"/>
        </pc:sldMkLst>
      </pc:sldChg>
      <pc:sldChg chg="del">
        <pc:chgData name="Swenson, Jody" userId="f700768a-5749-4e0f-98d7-2b523cc7d418" providerId="ADAL" clId="{3971EED0-0867-4F74-B4AE-ABA01A06CAF4}" dt="2021-07-26T19:23:55.432" v="265" actId="47"/>
        <pc:sldMkLst>
          <pc:docMk/>
          <pc:sldMk cId="2517345642" sldId="557"/>
        </pc:sldMkLst>
      </pc:sldChg>
      <pc:sldChg chg="modSp add">
        <pc:chgData name="Swenson, Jody" userId="f700768a-5749-4e0f-98d7-2b523cc7d418" providerId="ADAL" clId="{3971EED0-0867-4F74-B4AE-ABA01A06CAF4}" dt="2021-07-26T19:19:42.583" v="227" actId="20577"/>
        <pc:sldMkLst>
          <pc:docMk/>
          <pc:sldMk cId="3882938088" sldId="562"/>
        </pc:sldMkLst>
        <pc:spChg chg="mod">
          <ac:chgData name="Swenson, Jody" userId="f700768a-5749-4e0f-98d7-2b523cc7d418" providerId="ADAL" clId="{3971EED0-0867-4F74-B4AE-ABA01A06CAF4}" dt="2021-07-26T19:19:42.583" v="227" actId="20577"/>
          <ac:spMkLst>
            <pc:docMk/>
            <pc:sldMk cId="3882938088" sldId="562"/>
            <ac:spMk id="4" creationId="{86566D58-8B37-403F-BDE3-CF7CEF2E0655}"/>
          </ac:spMkLst>
        </pc:spChg>
      </pc:sldChg>
      <pc:sldChg chg="add del">
        <pc:chgData name="Swenson, Jody" userId="f700768a-5749-4e0f-98d7-2b523cc7d418" providerId="ADAL" clId="{3971EED0-0867-4F74-B4AE-ABA01A06CAF4}" dt="2021-07-26T19:13:39.395" v="21" actId="47"/>
        <pc:sldMkLst>
          <pc:docMk/>
          <pc:sldMk cId="428377764" sldId="563"/>
        </pc:sldMkLst>
      </pc:sldChg>
      <pc:sldChg chg="modSp add mod">
        <pc:chgData name="Swenson, Jody" userId="f700768a-5749-4e0f-98d7-2b523cc7d418" providerId="ADAL" clId="{3971EED0-0867-4F74-B4AE-ABA01A06CAF4}" dt="2021-07-26T19:16:29.421" v="213" actId="1076"/>
        <pc:sldMkLst>
          <pc:docMk/>
          <pc:sldMk cId="235989058" sldId="564"/>
        </pc:sldMkLst>
        <pc:spChg chg="mod">
          <ac:chgData name="Swenson, Jody" userId="f700768a-5749-4e0f-98d7-2b523cc7d418" providerId="ADAL" clId="{3971EED0-0867-4F74-B4AE-ABA01A06CAF4}" dt="2021-07-26T19:14:21.646" v="28" actId="1076"/>
          <ac:spMkLst>
            <pc:docMk/>
            <pc:sldMk cId="235989058" sldId="564"/>
            <ac:spMk id="9" creationId="{00000000-0000-0000-0000-000000000000}"/>
          </ac:spMkLst>
        </pc:spChg>
        <pc:spChg chg="mod">
          <ac:chgData name="Swenson, Jody" userId="f700768a-5749-4e0f-98d7-2b523cc7d418" providerId="ADAL" clId="{3971EED0-0867-4F74-B4AE-ABA01A06CAF4}" dt="2021-07-26T19:16:29.421" v="213" actId="1076"/>
          <ac:spMkLst>
            <pc:docMk/>
            <pc:sldMk cId="235989058" sldId="564"/>
            <ac:spMk id="191" creationId="{00000000-0000-0000-0000-000000000000}"/>
          </ac:spMkLst>
        </pc:spChg>
      </pc:sldChg>
    </pc:docChg>
  </pc:docChgLst>
  <pc:docChgLst>
    <pc:chgData name="Swenson, Jody" userId="f700768a-5749-4e0f-98d7-2b523cc7d418" providerId="ADAL" clId="{7960E5C9-CC4E-4B16-A2E5-CF6F71012865}"/>
    <pc:docChg chg="undo custSel modSld">
      <pc:chgData name="Swenson, Jody" userId="f700768a-5749-4e0f-98d7-2b523cc7d418" providerId="ADAL" clId="{7960E5C9-CC4E-4B16-A2E5-CF6F71012865}" dt="2021-09-29T17:10:45.567" v="196" actId="20577"/>
      <pc:docMkLst>
        <pc:docMk/>
      </pc:docMkLst>
      <pc:sldChg chg="addSp delSp modSp mod">
        <pc:chgData name="Swenson, Jody" userId="f700768a-5749-4e0f-98d7-2b523cc7d418" providerId="ADAL" clId="{7960E5C9-CC4E-4B16-A2E5-CF6F71012865}" dt="2021-09-15T19:01:09.562" v="9" actId="1076"/>
        <pc:sldMkLst>
          <pc:docMk/>
          <pc:sldMk cId="2138986041" sldId="448"/>
        </pc:sldMkLst>
        <pc:spChg chg="mod">
          <ac:chgData name="Swenson, Jody" userId="f700768a-5749-4e0f-98d7-2b523cc7d418" providerId="ADAL" clId="{7960E5C9-CC4E-4B16-A2E5-CF6F71012865}" dt="2021-09-15T19:00:33.572" v="3" actId="207"/>
          <ac:spMkLst>
            <pc:docMk/>
            <pc:sldMk cId="2138986041" sldId="448"/>
            <ac:spMk id="32" creationId="{231C672A-6F9C-4789-AD77-0B493E859497}"/>
          </ac:spMkLst>
        </pc:spChg>
        <pc:spChg chg="del">
          <ac:chgData name="Swenson, Jody" userId="f700768a-5749-4e0f-98d7-2b523cc7d418" providerId="ADAL" clId="{7960E5C9-CC4E-4B16-A2E5-CF6F71012865}" dt="2021-09-15T19:00:21.331" v="0" actId="478"/>
          <ac:spMkLst>
            <pc:docMk/>
            <pc:sldMk cId="2138986041" sldId="448"/>
            <ac:spMk id="33"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4"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5"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6"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7"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8"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39"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40"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41"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42"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43" creationId="{00000000-0000-0000-0000-000000000000}"/>
          </ac:spMkLst>
        </pc:spChg>
        <pc:spChg chg="del">
          <ac:chgData name="Swenson, Jody" userId="f700768a-5749-4e0f-98d7-2b523cc7d418" providerId="ADAL" clId="{7960E5C9-CC4E-4B16-A2E5-CF6F71012865}" dt="2021-09-15T19:00:21.331" v="0" actId="478"/>
          <ac:spMkLst>
            <pc:docMk/>
            <pc:sldMk cId="2138986041" sldId="448"/>
            <ac:spMk id="44" creationId="{00000000-0000-0000-0000-000000000000}"/>
          </ac:spMkLst>
        </pc:spChg>
        <pc:spChg chg="mod">
          <ac:chgData name="Swenson, Jody" userId="f700768a-5749-4e0f-98d7-2b523cc7d418" providerId="ADAL" clId="{7960E5C9-CC4E-4B16-A2E5-CF6F71012865}" dt="2021-09-15T19:01:04.870" v="8" actId="207"/>
          <ac:spMkLst>
            <pc:docMk/>
            <pc:sldMk cId="2138986041" sldId="448"/>
            <ac:spMk id="45" creationId="{D8472598-A300-4B78-AC6A-D5860DD13656}"/>
          </ac:spMkLst>
        </pc:spChg>
        <pc:spChg chg="del">
          <ac:chgData name="Swenson, Jody" userId="f700768a-5749-4e0f-98d7-2b523cc7d418" providerId="ADAL" clId="{7960E5C9-CC4E-4B16-A2E5-CF6F71012865}" dt="2021-09-15T19:00:21.331" v="0" actId="478"/>
          <ac:spMkLst>
            <pc:docMk/>
            <pc:sldMk cId="2138986041" sldId="448"/>
            <ac:spMk id="59" creationId="{00000000-0000-0000-0000-000000000000}"/>
          </ac:spMkLst>
        </pc:spChg>
        <pc:spChg chg="mod">
          <ac:chgData name="Swenson, Jody" userId="f700768a-5749-4e0f-98d7-2b523cc7d418" providerId="ADAL" clId="{7960E5C9-CC4E-4B16-A2E5-CF6F71012865}" dt="2021-09-15T19:00:22.862" v="1"/>
          <ac:spMkLst>
            <pc:docMk/>
            <pc:sldMk cId="2138986041" sldId="448"/>
            <ac:spMk id="62" creationId="{DF0E6845-8098-44BF-A23A-ADDD7789A0B5}"/>
          </ac:spMkLst>
        </pc:spChg>
        <pc:spChg chg="mod">
          <ac:chgData name="Swenson, Jody" userId="f700768a-5749-4e0f-98d7-2b523cc7d418" providerId="ADAL" clId="{7960E5C9-CC4E-4B16-A2E5-CF6F71012865}" dt="2021-09-15T19:00:45.150" v="5" actId="207"/>
          <ac:spMkLst>
            <pc:docMk/>
            <pc:sldMk cId="2138986041" sldId="448"/>
            <ac:spMk id="63" creationId="{7EC23E2A-2C52-4DEB-B9E0-7D7EBC285ED0}"/>
          </ac:spMkLst>
        </pc:spChg>
        <pc:spChg chg="mod">
          <ac:chgData name="Swenson, Jody" userId="f700768a-5749-4e0f-98d7-2b523cc7d418" providerId="ADAL" clId="{7960E5C9-CC4E-4B16-A2E5-CF6F71012865}" dt="2021-09-15T19:00:22.862" v="1"/>
          <ac:spMkLst>
            <pc:docMk/>
            <pc:sldMk cId="2138986041" sldId="448"/>
            <ac:spMk id="64" creationId="{3FDA1016-4A4E-460E-8F57-0F1FB16FE524}"/>
          </ac:spMkLst>
        </pc:spChg>
        <pc:spChg chg="mod">
          <ac:chgData name="Swenson, Jody" userId="f700768a-5749-4e0f-98d7-2b523cc7d418" providerId="ADAL" clId="{7960E5C9-CC4E-4B16-A2E5-CF6F71012865}" dt="2021-09-15T19:00:22.862" v="1"/>
          <ac:spMkLst>
            <pc:docMk/>
            <pc:sldMk cId="2138986041" sldId="448"/>
            <ac:spMk id="65" creationId="{102E668B-5A60-47F1-8EFB-F2EE3DF161C5}"/>
          </ac:spMkLst>
        </pc:spChg>
        <pc:spChg chg="mod">
          <ac:chgData name="Swenson, Jody" userId="f700768a-5749-4e0f-98d7-2b523cc7d418" providerId="ADAL" clId="{7960E5C9-CC4E-4B16-A2E5-CF6F71012865}" dt="2021-09-15T19:00:51.252" v="6" actId="207"/>
          <ac:spMkLst>
            <pc:docMk/>
            <pc:sldMk cId="2138986041" sldId="448"/>
            <ac:spMk id="66" creationId="{4F6F4CEA-18C0-4461-A8CC-192818906E3A}"/>
          </ac:spMkLst>
        </pc:spChg>
        <pc:spChg chg="mod">
          <ac:chgData name="Swenson, Jody" userId="f700768a-5749-4e0f-98d7-2b523cc7d418" providerId="ADAL" clId="{7960E5C9-CC4E-4B16-A2E5-CF6F71012865}" dt="2021-09-15T19:00:57.950" v="7" actId="207"/>
          <ac:spMkLst>
            <pc:docMk/>
            <pc:sldMk cId="2138986041" sldId="448"/>
            <ac:spMk id="67" creationId="{26E1BFD5-1643-4F79-9C00-E6D4C8B6A3E4}"/>
          </ac:spMkLst>
        </pc:spChg>
        <pc:spChg chg="mod">
          <ac:chgData name="Swenson, Jody" userId="f700768a-5749-4e0f-98d7-2b523cc7d418" providerId="ADAL" clId="{7960E5C9-CC4E-4B16-A2E5-CF6F71012865}" dt="2021-09-15T19:00:22.862" v="1"/>
          <ac:spMkLst>
            <pc:docMk/>
            <pc:sldMk cId="2138986041" sldId="448"/>
            <ac:spMk id="68" creationId="{A67B0157-51D7-458F-BE72-2DA9A23EBAF7}"/>
          </ac:spMkLst>
        </pc:spChg>
        <pc:spChg chg="mod">
          <ac:chgData name="Swenson, Jody" userId="f700768a-5749-4e0f-98d7-2b523cc7d418" providerId="ADAL" clId="{7960E5C9-CC4E-4B16-A2E5-CF6F71012865}" dt="2021-09-15T19:00:22.862" v="1"/>
          <ac:spMkLst>
            <pc:docMk/>
            <pc:sldMk cId="2138986041" sldId="448"/>
            <ac:spMk id="69" creationId="{8092692D-0322-4399-9662-90DA53A28B10}"/>
          </ac:spMkLst>
        </pc:spChg>
        <pc:spChg chg="mod">
          <ac:chgData name="Swenson, Jody" userId="f700768a-5749-4e0f-98d7-2b523cc7d418" providerId="ADAL" clId="{7960E5C9-CC4E-4B16-A2E5-CF6F71012865}" dt="2021-09-15T19:00:22.862" v="1"/>
          <ac:spMkLst>
            <pc:docMk/>
            <pc:sldMk cId="2138986041" sldId="448"/>
            <ac:spMk id="70" creationId="{E4007A5D-56C4-48C8-9686-387BC1699DE1}"/>
          </ac:spMkLst>
        </pc:spChg>
        <pc:spChg chg="mod">
          <ac:chgData name="Swenson, Jody" userId="f700768a-5749-4e0f-98d7-2b523cc7d418" providerId="ADAL" clId="{7960E5C9-CC4E-4B16-A2E5-CF6F71012865}" dt="2021-09-15T19:00:22.862" v="1"/>
          <ac:spMkLst>
            <pc:docMk/>
            <pc:sldMk cId="2138986041" sldId="448"/>
            <ac:spMk id="83" creationId="{58F2973F-1566-4DD5-A7EC-43C111794402}"/>
          </ac:spMkLst>
        </pc:spChg>
        <pc:spChg chg="mod">
          <ac:chgData name="Swenson, Jody" userId="f700768a-5749-4e0f-98d7-2b523cc7d418" providerId="ADAL" clId="{7960E5C9-CC4E-4B16-A2E5-CF6F71012865}" dt="2021-09-15T19:00:39.427" v="4" actId="207"/>
          <ac:spMkLst>
            <pc:docMk/>
            <pc:sldMk cId="2138986041" sldId="448"/>
            <ac:spMk id="85" creationId="{F2487B97-4677-4178-84B3-7981CD8BACED}"/>
          </ac:spMkLst>
        </pc:spChg>
        <pc:grpChg chg="add mod">
          <ac:chgData name="Swenson, Jody" userId="f700768a-5749-4e0f-98d7-2b523cc7d418" providerId="ADAL" clId="{7960E5C9-CC4E-4B16-A2E5-CF6F71012865}" dt="2021-09-15T19:01:09.562" v="9" actId="1076"/>
          <ac:grpSpMkLst>
            <pc:docMk/>
            <pc:sldMk cId="2138986041" sldId="448"/>
            <ac:grpSpMk id="30" creationId="{3E7D68B2-F38D-41B1-9C0F-8B601155C6BC}"/>
          </ac:grpSpMkLst>
        </pc:grpChg>
        <pc:cxnChg chg="mod">
          <ac:chgData name="Swenson, Jody" userId="f700768a-5749-4e0f-98d7-2b523cc7d418" providerId="ADAL" clId="{7960E5C9-CC4E-4B16-A2E5-CF6F71012865}" dt="2021-09-15T19:00:22.862" v="1"/>
          <ac:cxnSpMkLst>
            <pc:docMk/>
            <pc:sldMk cId="2138986041" sldId="448"/>
            <ac:cxnSpMk id="31" creationId="{D681F682-BE10-4712-8749-EDB04E05DAD2}"/>
          </ac:cxnSpMkLst>
        </pc:cxnChg>
        <pc:cxnChg chg="del mod">
          <ac:chgData name="Swenson, Jody" userId="f700768a-5749-4e0f-98d7-2b523cc7d418" providerId="ADAL" clId="{7960E5C9-CC4E-4B16-A2E5-CF6F71012865}" dt="2021-09-15T19:00:21.331" v="0" actId="478"/>
          <ac:cxnSpMkLst>
            <pc:docMk/>
            <pc:sldMk cId="2138986041" sldId="448"/>
            <ac:cxnSpMk id="46"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47"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48" creationId="{00000000-0000-0000-0000-000000000000}"/>
          </ac:cxnSpMkLst>
        </pc:cxnChg>
        <pc:cxnChg chg="del mod">
          <ac:chgData name="Swenson, Jody" userId="f700768a-5749-4e0f-98d7-2b523cc7d418" providerId="ADAL" clId="{7960E5C9-CC4E-4B16-A2E5-CF6F71012865}" dt="2021-09-15T19:00:21.331" v="0" actId="478"/>
          <ac:cxnSpMkLst>
            <pc:docMk/>
            <pc:sldMk cId="2138986041" sldId="448"/>
            <ac:cxnSpMk id="49" creationId="{00000000-0000-0000-0000-000000000000}"/>
          </ac:cxnSpMkLst>
        </pc:cxnChg>
        <pc:cxnChg chg="del mod">
          <ac:chgData name="Swenson, Jody" userId="f700768a-5749-4e0f-98d7-2b523cc7d418" providerId="ADAL" clId="{7960E5C9-CC4E-4B16-A2E5-CF6F71012865}" dt="2021-09-15T19:00:21.331" v="0" actId="478"/>
          <ac:cxnSpMkLst>
            <pc:docMk/>
            <pc:sldMk cId="2138986041" sldId="448"/>
            <ac:cxnSpMk id="50"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1"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2"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3" creationId="{00000000-0000-0000-0000-000000000000}"/>
          </ac:cxnSpMkLst>
        </pc:cxnChg>
        <pc:cxnChg chg="del mod">
          <ac:chgData name="Swenson, Jody" userId="f700768a-5749-4e0f-98d7-2b523cc7d418" providerId="ADAL" clId="{7960E5C9-CC4E-4B16-A2E5-CF6F71012865}" dt="2021-09-15T19:00:21.331" v="0" actId="478"/>
          <ac:cxnSpMkLst>
            <pc:docMk/>
            <pc:sldMk cId="2138986041" sldId="448"/>
            <ac:cxnSpMk id="54"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5"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6"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57" creationId="{00000000-0000-0000-0000-000000000000}"/>
          </ac:cxnSpMkLst>
        </pc:cxnChg>
        <pc:cxnChg chg="del mod">
          <ac:chgData name="Swenson, Jody" userId="f700768a-5749-4e0f-98d7-2b523cc7d418" providerId="ADAL" clId="{7960E5C9-CC4E-4B16-A2E5-CF6F71012865}" dt="2021-09-15T19:00:21.331" v="0" actId="478"/>
          <ac:cxnSpMkLst>
            <pc:docMk/>
            <pc:sldMk cId="2138986041" sldId="448"/>
            <ac:cxnSpMk id="58" creationId="{00000000-0000-0000-0000-000000000000}"/>
          </ac:cxnSpMkLst>
        </pc:cxnChg>
        <pc:cxnChg chg="del">
          <ac:chgData name="Swenson, Jody" userId="f700768a-5749-4e0f-98d7-2b523cc7d418" providerId="ADAL" clId="{7960E5C9-CC4E-4B16-A2E5-CF6F71012865}" dt="2021-09-15T19:00:21.331" v="0" actId="478"/>
          <ac:cxnSpMkLst>
            <pc:docMk/>
            <pc:sldMk cId="2138986041" sldId="448"/>
            <ac:cxnSpMk id="60" creationId="{00000000-0000-0000-0000-000000000000}"/>
          </ac:cxnSpMkLst>
        </pc:cxnChg>
        <pc:cxnChg chg="mod">
          <ac:chgData name="Swenson, Jody" userId="f700768a-5749-4e0f-98d7-2b523cc7d418" providerId="ADAL" clId="{7960E5C9-CC4E-4B16-A2E5-CF6F71012865}" dt="2021-09-15T19:00:22.862" v="1"/>
          <ac:cxnSpMkLst>
            <pc:docMk/>
            <pc:sldMk cId="2138986041" sldId="448"/>
            <ac:cxnSpMk id="71" creationId="{9841FCD2-0D48-45E5-9990-70979C7F6B8D}"/>
          </ac:cxnSpMkLst>
        </pc:cxnChg>
        <pc:cxnChg chg="mod">
          <ac:chgData name="Swenson, Jody" userId="f700768a-5749-4e0f-98d7-2b523cc7d418" providerId="ADAL" clId="{7960E5C9-CC4E-4B16-A2E5-CF6F71012865}" dt="2021-09-15T19:00:22.862" v="1"/>
          <ac:cxnSpMkLst>
            <pc:docMk/>
            <pc:sldMk cId="2138986041" sldId="448"/>
            <ac:cxnSpMk id="72" creationId="{188FD4A5-8B18-4429-BCB4-597F59F21627}"/>
          </ac:cxnSpMkLst>
        </pc:cxnChg>
        <pc:cxnChg chg="mod">
          <ac:chgData name="Swenson, Jody" userId="f700768a-5749-4e0f-98d7-2b523cc7d418" providerId="ADAL" clId="{7960E5C9-CC4E-4B16-A2E5-CF6F71012865}" dt="2021-09-15T19:00:22.862" v="1"/>
          <ac:cxnSpMkLst>
            <pc:docMk/>
            <pc:sldMk cId="2138986041" sldId="448"/>
            <ac:cxnSpMk id="73" creationId="{C2D2621E-A31D-4148-BC31-61E0D3446A59}"/>
          </ac:cxnSpMkLst>
        </pc:cxnChg>
        <pc:cxnChg chg="mod">
          <ac:chgData name="Swenson, Jody" userId="f700768a-5749-4e0f-98d7-2b523cc7d418" providerId="ADAL" clId="{7960E5C9-CC4E-4B16-A2E5-CF6F71012865}" dt="2021-09-15T19:00:22.862" v="1"/>
          <ac:cxnSpMkLst>
            <pc:docMk/>
            <pc:sldMk cId="2138986041" sldId="448"/>
            <ac:cxnSpMk id="74" creationId="{2A4F8AAD-D54B-48E6-8F7A-080C5671C45A}"/>
          </ac:cxnSpMkLst>
        </pc:cxnChg>
        <pc:cxnChg chg="mod">
          <ac:chgData name="Swenson, Jody" userId="f700768a-5749-4e0f-98d7-2b523cc7d418" providerId="ADAL" clId="{7960E5C9-CC4E-4B16-A2E5-CF6F71012865}" dt="2021-09-15T19:00:22.862" v="1"/>
          <ac:cxnSpMkLst>
            <pc:docMk/>
            <pc:sldMk cId="2138986041" sldId="448"/>
            <ac:cxnSpMk id="75" creationId="{14C24E84-1358-4BB6-9A10-9D09CEDAD1FF}"/>
          </ac:cxnSpMkLst>
        </pc:cxnChg>
        <pc:cxnChg chg="mod">
          <ac:chgData name="Swenson, Jody" userId="f700768a-5749-4e0f-98d7-2b523cc7d418" providerId="ADAL" clId="{7960E5C9-CC4E-4B16-A2E5-CF6F71012865}" dt="2021-09-15T19:00:22.862" v="1"/>
          <ac:cxnSpMkLst>
            <pc:docMk/>
            <pc:sldMk cId="2138986041" sldId="448"/>
            <ac:cxnSpMk id="76" creationId="{35AAA626-77C3-4245-97A6-FB9801ACEF28}"/>
          </ac:cxnSpMkLst>
        </pc:cxnChg>
        <pc:cxnChg chg="mod">
          <ac:chgData name="Swenson, Jody" userId="f700768a-5749-4e0f-98d7-2b523cc7d418" providerId="ADAL" clId="{7960E5C9-CC4E-4B16-A2E5-CF6F71012865}" dt="2021-09-15T19:00:22.862" v="1"/>
          <ac:cxnSpMkLst>
            <pc:docMk/>
            <pc:sldMk cId="2138986041" sldId="448"/>
            <ac:cxnSpMk id="77" creationId="{295A2338-3DB3-46E6-ADD0-ABE8F4220702}"/>
          </ac:cxnSpMkLst>
        </pc:cxnChg>
        <pc:cxnChg chg="mod">
          <ac:chgData name="Swenson, Jody" userId="f700768a-5749-4e0f-98d7-2b523cc7d418" providerId="ADAL" clId="{7960E5C9-CC4E-4B16-A2E5-CF6F71012865}" dt="2021-09-15T19:00:22.862" v="1"/>
          <ac:cxnSpMkLst>
            <pc:docMk/>
            <pc:sldMk cId="2138986041" sldId="448"/>
            <ac:cxnSpMk id="78" creationId="{18BF9104-95F0-45B8-AC75-1BBD94E12F96}"/>
          </ac:cxnSpMkLst>
        </pc:cxnChg>
        <pc:cxnChg chg="mod">
          <ac:chgData name="Swenson, Jody" userId="f700768a-5749-4e0f-98d7-2b523cc7d418" providerId="ADAL" clId="{7960E5C9-CC4E-4B16-A2E5-CF6F71012865}" dt="2021-09-15T19:00:22.862" v="1"/>
          <ac:cxnSpMkLst>
            <pc:docMk/>
            <pc:sldMk cId="2138986041" sldId="448"/>
            <ac:cxnSpMk id="79" creationId="{0653E74C-FD2A-451D-B6E2-93D4323DA3C8}"/>
          </ac:cxnSpMkLst>
        </pc:cxnChg>
        <pc:cxnChg chg="mod">
          <ac:chgData name="Swenson, Jody" userId="f700768a-5749-4e0f-98d7-2b523cc7d418" providerId="ADAL" clId="{7960E5C9-CC4E-4B16-A2E5-CF6F71012865}" dt="2021-09-15T19:00:22.862" v="1"/>
          <ac:cxnSpMkLst>
            <pc:docMk/>
            <pc:sldMk cId="2138986041" sldId="448"/>
            <ac:cxnSpMk id="80" creationId="{F628C87B-4FF7-421F-9BCD-2DC9351B5D27}"/>
          </ac:cxnSpMkLst>
        </pc:cxnChg>
        <pc:cxnChg chg="mod">
          <ac:chgData name="Swenson, Jody" userId="f700768a-5749-4e0f-98d7-2b523cc7d418" providerId="ADAL" clId="{7960E5C9-CC4E-4B16-A2E5-CF6F71012865}" dt="2021-09-15T19:00:22.862" v="1"/>
          <ac:cxnSpMkLst>
            <pc:docMk/>
            <pc:sldMk cId="2138986041" sldId="448"/>
            <ac:cxnSpMk id="81" creationId="{37741D7F-616C-4FAB-AD24-28E908FC91DC}"/>
          </ac:cxnSpMkLst>
        </pc:cxnChg>
        <pc:cxnChg chg="mod">
          <ac:chgData name="Swenson, Jody" userId="f700768a-5749-4e0f-98d7-2b523cc7d418" providerId="ADAL" clId="{7960E5C9-CC4E-4B16-A2E5-CF6F71012865}" dt="2021-09-15T19:00:22.862" v="1"/>
          <ac:cxnSpMkLst>
            <pc:docMk/>
            <pc:sldMk cId="2138986041" sldId="448"/>
            <ac:cxnSpMk id="82" creationId="{39499A69-9E0C-47F9-807A-E988D15D6B1B}"/>
          </ac:cxnSpMkLst>
        </pc:cxnChg>
        <pc:cxnChg chg="mod">
          <ac:chgData name="Swenson, Jody" userId="f700768a-5749-4e0f-98d7-2b523cc7d418" providerId="ADAL" clId="{7960E5C9-CC4E-4B16-A2E5-CF6F71012865}" dt="2021-09-15T19:00:22.862" v="1"/>
          <ac:cxnSpMkLst>
            <pc:docMk/>
            <pc:sldMk cId="2138986041" sldId="448"/>
            <ac:cxnSpMk id="84" creationId="{2E2BAC92-5DD0-4BBC-96D1-F5F1B5B8D49B}"/>
          </ac:cxnSpMkLst>
        </pc:cxnChg>
        <pc:cxnChg chg="mod">
          <ac:chgData name="Swenson, Jody" userId="f700768a-5749-4e0f-98d7-2b523cc7d418" providerId="ADAL" clId="{7960E5C9-CC4E-4B16-A2E5-CF6F71012865}" dt="2021-09-15T19:00:22.862" v="1"/>
          <ac:cxnSpMkLst>
            <pc:docMk/>
            <pc:sldMk cId="2138986041" sldId="448"/>
            <ac:cxnSpMk id="86" creationId="{7F091E97-87DF-492F-9FAB-2728A7C2BD13}"/>
          </ac:cxnSpMkLst>
        </pc:cxnChg>
      </pc:sldChg>
      <pc:sldChg chg="modSp">
        <pc:chgData name="Swenson, Jody" userId="f700768a-5749-4e0f-98d7-2b523cc7d418" providerId="ADAL" clId="{7960E5C9-CC4E-4B16-A2E5-CF6F71012865}" dt="2021-09-20T19:35:41.777" v="29" actId="20577"/>
        <pc:sldMkLst>
          <pc:docMk/>
          <pc:sldMk cId="802345879" sldId="465"/>
        </pc:sldMkLst>
        <pc:spChg chg="mod">
          <ac:chgData name="Swenson, Jody" userId="f700768a-5749-4e0f-98d7-2b523cc7d418" providerId="ADAL" clId="{7960E5C9-CC4E-4B16-A2E5-CF6F71012865}" dt="2021-09-20T19:35:41.777" v="29" actId="20577"/>
          <ac:spMkLst>
            <pc:docMk/>
            <pc:sldMk cId="802345879" sldId="465"/>
            <ac:spMk id="5" creationId="{00000000-0000-0000-0000-000000000000}"/>
          </ac:spMkLst>
        </pc:spChg>
      </pc:sldChg>
      <pc:sldChg chg="modSp">
        <pc:chgData name="Swenson, Jody" userId="f700768a-5749-4e0f-98d7-2b523cc7d418" providerId="ADAL" clId="{7960E5C9-CC4E-4B16-A2E5-CF6F71012865}" dt="2021-09-20T19:36:41.921" v="37" actId="20577"/>
        <pc:sldMkLst>
          <pc:docMk/>
          <pc:sldMk cId="4237018316" sldId="467"/>
        </pc:sldMkLst>
        <pc:spChg chg="mod">
          <ac:chgData name="Swenson, Jody" userId="f700768a-5749-4e0f-98d7-2b523cc7d418" providerId="ADAL" clId="{7960E5C9-CC4E-4B16-A2E5-CF6F71012865}" dt="2021-09-20T19:36:41.921" v="37" actId="20577"/>
          <ac:spMkLst>
            <pc:docMk/>
            <pc:sldMk cId="4237018316" sldId="467"/>
            <ac:spMk id="5" creationId="{00000000-0000-0000-0000-000000000000}"/>
          </ac:spMkLst>
        </pc:spChg>
      </pc:sldChg>
      <pc:sldChg chg="modSp modAnim">
        <pc:chgData name="Swenson, Jody" userId="f700768a-5749-4e0f-98d7-2b523cc7d418" providerId="ADAL" clId="{7960E5C9-CC4E-4B16-A2E5-CF6F71012865}" dt="2021-09-22T22:06:21.113" v="140"/>
        <pc:sldMkLst>
          <pc:docMk/>
          <pc:sldMk cId="3849985688" sldId="469"/>
        </pc:sldMkLst>
        <pc:spChg chg="mod">
          <ac:chgData name="Swenson, Jody" userId="f700768a-5749-4e0f-98d7-2b523cc7d418" providerId="ADAL" clId="{7960E5C9-CC4E-4B16-A2E5-CF6F71012865}" dt="2021-09-22T22:05:31.490" v="129" actId="20577"/>
          <ac:spMkLst>
            <pc:docMk/>
            <pc:sldMk cId="3849985688" sldId="469"/>
            <ac:spMk id="5" creationId="{00000000-0000-0000-0000-000000000000}"/>
          </ac:spMkLst>
        </pc:spChg>
      </pc:sldChg>
      <pc:sldChg chg="modSp mod">
        <pc:chgData name="Swenson, Jody" userId="f700768a-5749-4e0f-98d7-2b523cc7d418" providerId="ADAL" clId="{7960E5C9-CC4E-4B16-A2E5-CF6F71012865}" dt="2021-09-29T17:04:03.349" v="178" actId="20577"/>
        <pc:sldMkLst>
          <pc:docMk/>
          <pc:sldMk cId="1803076181" sldId="471"/>
        </pc:sldMkLst>
        <pc:spChg chg="mod">
          <ac:chgData name="Swenson, Jody" userId="f700768a-5749-4e0f-98d7-2b523cc7d418" providerId="ADAL" clId="{7960E5C9-CC4E-4B16-A2E5-CF6F71012865}" dt="2021-09-29T17:04:03.349" v="178" actId="20577"/>
          <ac:spMkLst>
            <pc:docMk/>
            <pc:sldMk cId="1803076181" sldId="471"/>
            <ac:spMk id="8" creationId="{00000000-0000-0000-0000-000000000000}"/>
          </ac:spMkLst>
        </pc:spChg>
      </pc:sldChg>
      <pc:sldChg chg="addSp delSp modSp mod">
        <pc:chgData name="Swenson, Jody" userId="f700768a-5749-4e0f-98d7-2b523cc7d418" providerId="ADAL" clId="{7960E5C9-CC4E-4B16-A2E5-CF6F71012865}" dt="2021-09-15T19:03:17.780" v="21" actId="207"/>
        <pc:sldMkLst>
          <pc:docMk/>
          <pc:sldMk cId="290804188" sldId="500"/>
        </pc:sldMkLst>
        <pc:spChg chg="mod">
          <ac:chgData name="Swenson, Jody" userId="f700768a-5749-4e0f-98d7-2b523cc7d418" providerId="ADAL" clId="{7960E5C9-CC4E-4B16-A2E5-CF6F71012865}" dt="2021-09-15T19:03:09.370" v="20" actId="207"/>
          <ac:spMkLst>
            <pc:docMk/>
            <pc:sldMk cId="290804188" sldId="500"/>
            <ac:spMk id="32" creationId="{A806B5C6-7344-4A0E-B704-F6138EF16A1F}"/>
          </ac:spMkLst>
        </pc:spChg>
        <pc:spChg chg="del">
          <ac:chgData name="Swenson, Jody" userId="f700768a-5749-4e0f-98d7-2b523cc7d418" providerId="ADAL" clId="{7960E5C9-CC4E-4B16-A2E5-CF6F71012865}" dt="2021-09-15T19:02:04.007" v="10" actId="478"/>
          <ac:spMkLst>
            <pc:docMk/>
            <pc:sldMk cId="290804188" sldId="500"/>
            <ac:spMk id="33"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4"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5"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6"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7"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8"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39"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40"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41"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42"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43" creationId="{00000000-0000-0000-0000-000000000000}"/>
          </ac:spMkLst>
        </pc:spChg>
        <pc:spChg chg="del">
          <ac:chgData name="Swenson, Jody" userId="f700768a-5749-4e0f-98d7-2b523cc7d418" providerId="ADAL" clId="{7960E5C9-CC4E-4B16-A2E5-CF6F71012865}" dt="2021-09-15T19:02:04.007" v="10" actId="478"/>
          <ac:spMkLst>
            <pc:docMk/>
            <pc:sldMk cId="290804188" sldId="500"/>
            <ac:spMk id="44" creationId="{00000000-0000-0000-0000-000000000000}"/>
          </ac:spMkLst>
        </pc:spChg>
        <pc:spChg chg="mod">
          <ac:chgData name="Swenson, Jody" userId="f700768a-5749-4e0f-98d7-2b523cc7d418" providerId="ADAL" clId="{7960E5C9-CC4E-4B16-A2E5-CF6F71012865}" dt="2021-09-15T19:03:09.370" v="20" actId="207"/>
          <ac:spMkLst>
            <pc:docMk/>
            <pc:sldMk cId="290804188" sldId="500"/>
            <ac:spMk id="45" creationId="{A2A333EC-5F5B-4FB9-98BC-40F1532A9F98}"/>
          </ac:spMkLst>
        </pc:spChg>
        <pc:spChg chg="del">
          <ac:chgData name="Swenson, Jody" userId="f700768a-5749-4e0f-98d7-2b523cc7d418" providerId="ADAL" clId="{7960E5C9-CC4E-4B16-A2E5-CF6F71012865}" dt="2021-09-15T19:02:04.007" v="10" actId="478"/>
          <ac:spMkLst>
            <pc:docMk/>
            <pc:sldMk cId="290804188" sldId="500"/>
            <ac:spMk id="59" creationId="{00000000-0000-0000-0000-000000000000}"/>
          </ac:spMkLst>
        </pc:spChg>
        <pc:spChg chg="mod">
          <ac:chgData name="Swenson, Jody" userId="f700768a-5749-4e0f-98d7-2b523cc7d418" providerId="ADAL" clId="{7960E5C9-CC4E-4B16-A2E5-CF6F71012865}" dt="2021-09-15T19:03:09.370" v="20" actId="207"/>
          <ac:spMkLst>
            <pc:docMk/>
            <pc:sldMk cId="290804188" sldId="500"/>
            <ac:spMk id="62" creationId="{C42D7BE9-2BA9-463B-AAD8-ED92DE20E097}"/>
          </ac:spMkLst>
        </pc:spChg>
        <pc:spChg chg="mod">
          <ac:chgData name="Swenson, Jody" userId="f700768a-5749-4e0f-98d7-2b523cc7d418" providerId="ADAL" clId="{7960E5C9-CC4E-4B16-A2E5-CF6F71012865}" dt="2021-09-15T19:03:09.370" v="20" actId="207"/>
          <ac:spMkLst>
            <pc:docMk/>
            <pc:sldMk cId="290804188" sldId="500"/>
            <ac:spMk id="63" creationId="{E549713A-2BB9-47DE-91E4-BDAD8A8FB1EB}"/>
          </ac:spMkLst>
        </pc:spChg>
        <pc:spChg chg="mod">
          <ac:chgData name="Swenson, Jody" userId="f700768a-5749-4e0f-98d7-2b523cc7d418" providerId="ADAL" clId="{7960E5C9-CC4E-4B16-A2E5-CF6F71012865}" dt="2021-09-15T19:03:09.370" v="20" actId="207"/>
          <ac:spMkLst>
            <pc:docMk/>
            <pc:sldMk cId="290804188" sldId="500"/>
            <ac:spMk id="64" creationId="{5332A40F-8468-477D-B4FF-2F8473A31CA1}"/>
          </ac:spMkLst>
        </pc:spChg>
        <pc:spChg chg="mod">
          <ac:chgData name="Swenson, Jody" userId="f700768a-5749-4e0f-98d7-2b523cc7d418" providerId="ADAL" clId="{7960E5C9-CC4E-4B16-A2E5-CF6F71012865}" dt="2021-09-15T19:03:09.370" v="20" actId="207"/>
          <ac:spMkLst>
            <pc:docMk/>
            <pc:sldMk cId="290804188" sldId="500"/>
            <ac:spMk id="65" creationId="{55DC395E-649A-4FFE-9348-6F6719331DC1}"/>
          </ac:spMkLst>
        </pc:spChg>
        <pc:spChg chg="mod">
          <ac:chgData name="Swenson, Jody" userId="f700768a-5749-4e0f-98d7-2b523cc7d418" providerId="ADAL" clId="{7960E5C9-CC4E-4B16-A2E5-CF6F71012865}" dt="2021-09-15T19:03:09.370" v="20" actId="207"/>
          <ac:spMkLst>
            <pc:docMk/>
            <pc:sldMk cId="290804188" sldId="500"/>
            <ac:spMk id="66" creationId="{FDC1F677-410B-4BB6-B334-0B51217EDDBE}"/>
          </ac:spMkLst>
        </pc:spChg>
        <pc:spChg chg="mod">
          <ac:chgData name="Swenson, Jody" userId="f700768a-5749-4e0f-98d7-2b523cc7d418" providerId="ADAL" clId="{7960E5C9-CC4E-4B16-A2E5-CF6F71012865}" dt="2021-09-15T19:03:17.780" v="21" actId="207"/>
          <ac:spMkLst>
            <pc:docMk/>
            <pc:sldMk cId="290804188" sldId="500"/>
            <ac:spMk id="67" creationId="{08972D7D-3149-4C01-9C4F-F72F2DA11277}"/>
          </ac:spMkLst>
        </pc:spChg>
        <pc:spChg chg="mod">
          <ac:chgData name="Swenson, Jody" userId="f700768a-5749-4e0f-98d7-2b523cc7d418" providerId="ADAL" clId="{7960E5C9-CC4E-4B16-A2E5-CF6F71012865}" dt="2021-09-15T19:03:09.370" v="20" actId="207"/>
          <ac:spMkLst>
            <pc:docMk/>
            <pc:sldMk cId="290804188" sldId="500"/>
            <ac:spMk id="68" creationId="{2C06B6EC-6CBF-4609-809A-A6F690F78E4E}"/>
          </ac:spMkLst>
        </pc:spChg>
        <pc:spChg chg="mod">
          <ac:chgData name="Swenson, Jody" userId="f700768a-5749-4e0f-98d7-2b523cc7d418" providerId="ADAL" clId="{7960E5C9-CC4E-4B16-A2E5-CF6F71012865}" dt="2021-09-15T19:03:09.370" v="20" actId="207"/>
          <ac:spMkLst>
            <pc:docMk/>
            <pc:sldMk cId="290804188" sldId="500"/>
            <ac:spMk id="69" creationId="{B1F258C6-E243-4F61-BF62-8040D74714CB}"/>
          </ac:spMkLst>
        </pc:spChg>
        <pc:spChg chg="mod">
          <ac:chgData name="Swenson, Jody" userId="f700768a-5749-4e0f-98d7-2b523cc7d418" providerId="ADAL" clId="{7960E5C9-CC4E-4B16-A2E5-CF6F71012865}" dt="2021-09-15T19:03:09.370" v="20" actId="207"/>
          <ac:spMkLst>
            <pc:docMk/>
            <pc:sldMk cId="290804188" sldId="500"/>
            <ac:spMk id="70" creationId="{F9AE7FC9-733B-42A9-8B92-8A4C24BA6B8E}"/>
          </ac:spMkLst>
        </pc:spChg>
        <pc:spChg chg="mod">
          <ac:chgData name="Swenson, Jody" userId="f700768a-5749-4e0f-98d7-2b523cc7d418" providerId="ADAL" clId="{7960E5C9-CC4E-4B16-A2E5-CF6F71012865}" dt="2021-09-15T19:03:09.370" v="20" actId="207"/>
          <ac:spMkLst>
            <pc:docMk/>
            <pc:sldMk cId="290804188" sldId="500"/>
            <ac:spMk id="83" creationId="{195B1ADD-E582-4E4F-98ED-032DE46990E7}"/>
          </ac:spMkLst>
        </pc:spChg>
        <pc:spChg chg="mod">
          <ac:chgData name="Swenson, Jody" userId="f700768a-5749-4e0f-98d7-2b523cc7d418" providerId="ADAL" clId="{7960E5C9-CC4E-4B16-A2E5-CF6F71012865}" dt="2021-09-15T19:03:09.370" v="20" actId="207"/>
          <ac:spMkLst>
            <pc:docMk/>
            <pc:sldMk cId="290804188" sldId="500"/>
            <ac:spMk id="85" creationId="{0AD2C3A8-DB27-404C-8998-A08FC2A697C5}"/>
          </ac:spMkLst>
        </pc:spChg>
        <pc:grpChg chg="add mod">
          <ac:chgData name="Swenson, Jody" userId="f700768a-5749-4e0f-98d7-2b523cc7d418" providerId="ADAL" clId="{7960E5C9-CC4E-4B16-A2E5-CF6F71012865}" dt="2021-09-15T19:03:09.370" v="20" actId="207"/>
          <ac:grpSpMkLst>
            <pc:docMk/>
            <pc:sldMk cId="290804188" sldId="500"/>
            <ac:grpSpMk id="30" creationId="{FD3999E4-0BA1-4C78-AC77-96194BD0680E}"/>
          </ac:grpSpMkLst>
        </pc:grpChg>
        <pc:cxnChg chg="mod">
          <ac:chgData name="Swenson, Jody" userId="f700768a-5749-4e0f-98d7-2b523cc7d418" providerId="ADAL" clId="{7960E5C9-CC4E-4B16-A2E5-CF6F71012865}" dt="2021-09-15T19:03:09.370" v="20" actId="207"/>
          <ac:cxnSpMkLst>
            <pc:docMk/>
            <pc:sldMk cId="290804188" sldId="500"/>
            <ac:cxnSpMk id="31" creationId="{B334BC30-B3BA-4C86-AC3B-71740C01B09A}"/>
          </ac:cxnSpMkLst>
        </pc:cxnChg>
        <pc:cxnChg chg="del mod">
          <ac:chgData name="Swenson, Jody" userId="f700768a-5749-4e0f-98d7-2b523cc7d418" providerId="ADAL" clId="{7960E5C9-CC4E-4B16-A2E5-CF6F71012865}" dt="2021-09-15T19:02:04.007" v="10" actId="478"/>
          <ac:cxnSpMkLst>
            <pc:docMk/>
            <pc:sldMk cId="290804188" sldId="500"/>
            <ac:cxnSpMk id="46"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47"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48" creationId="{00000000-0000-0000-0000-000000000000}"/>
          </ac:cxnSpMkLst>
        </pc:cxnChg>
        <pc:cxnChg chg="del mod">
          <ac:chgData name="Swenson, Jody" userId="f700768a-5749-4e0f-98d7-2b523cc7d418" providerId="ADAL" clId="{7960E5C9-CC4E-4B16-A2E5-CF6F71012865}" dt="2021-09-15T19:02:04.007" v="10" actId="478"/>
          <ac:cxnSpMkLst>
            <pc:docMk/>
            <pc:sldMk cId="290804188" sldId="500"/>
            <ac:cxnSpMk id="49" creationId="{00000000-0000-0000-0000-000000000000}"/>
          </ac:cxnSpMkLst>
        </pc:cxnChg>
        <pc:cxnChg chg="del mod">
          <ac:chgData name="Swenson, Jody" userId="f700768a-5749-4e0f-98d7-2b523cc7d418" providerId="ADAL" clId="{7960E5C9-CC4E-4B16-A2E5-CF6F71012865}" dt="2021-09-15T19:02:04.007" v="10" actId="478"/>
          <ac:cxnSpMkLst>
            <pc:docMk/>
            <pc:sldMk cId="290804188" sldId="500"/>
            <ac:cxnSpMk id="50"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1"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2"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3" creationId="{00000000-0000-0000-0000-000000000000}"/>
          </ac:cxnSpMkLst>
        </pc:cxnChg>
        <pc:cxnChg chg="del mod">
          <ac:chgData name="Swenson, Jody" userId="f700768a-5749-4e0f-98d7-2b523cc7d418" providerId="ADAL" clId="{7960E5C9-CC4E-4B16-A2E5-CF6F71012865}" dt="2021-09-15T19:02:04.007" v="10" actId="478"/>
          <ac:cxnSpMkLst>
            <pc:docMk/>
            <pc:sldMk cId="290804188" sldId="500"/>
            <ac:cxnSpMk id="54"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5"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6"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57" creationId="{00000000-0000-0000-0000-000000000000}"/>
          </ac:cxnSpMkLst>
        </pc:cxnChg>
        <pc:cxnChg chg="del mod">
          <ac:chgData name="Swenson, Jody" userId="f700768a-5749-4e0f-98d7-2b523cc7d418" providerId="ADAL" clId="{7960E5C9-CC4E-4B16-A2E5-CF6F71012865}" dt="2021-09-15T19:02:04.007" v="10" actId="478"/>
          <ac:cxnSpMkLst>
            <pc:docMk/>
            <pc:sldMk cId="290804188" sldId="500"/>
            <ac:cxnSpMk id="58" creationId="{00000000-0000-0000-0000-000000000000}"/>
          </ac:cxnSpMkLst>
        </pc:cxnChg>
        <pc:cxnChg chg="del">
          <ac:chgData name="Swenson, Jody" userId="f700768a-5749-4e0f-98d7-2b523cc7d418" providerId="ADAL" clId="{7960E5C9-CC4E-4B16-A2E5-CF6F71012865}" dt="2021-09-15T19:02:04.007" v="10" actId="478"/>
          <ac:cxnSpMkLst>
            <pc:docMk/>
            <pc:sldMk cId="290804188" sldId="500"/>
            <ac:cxnSpMk id="60" creationId="{00000000-0000-0000-0000-000000000000}"/>
          </ac:cxnSpMkLst>
        </pc:cxnChg>
        <pc:cxnChg chg="mod">
          <ac:chgData name="Swenson, Jody" userId="f700768a-5749-4e0f-98d7-2b523cc7d418" providerId="ADAL" clId="{7960E5C9-CC4E-4B16-A2E5-CF6F71012865}" dt="2021-09-15T19:03:09.370" v="20" actId="207"/>
          <ac:cxnSpMkLst>
            <pc:docMk/>
            <pc:sldMk cId="290804188" sldId="500"/>
            <ac:cxnSpMk id="71" creationId="{739C44BF-C480-472F-9048-CD97A004F59A}"/>
          </ac:cxnSpMkLst>
        </pc:cxnChg>
        <pc:cxnChg chg="mod">
          <ac:chgData name="Swenson, Jody" userId="f700768a-5749-4e0f-98d7-2b523cc7d418" providerId="ADAL" clId="{7960E5C9-CC4E-4B16-A2E5-CF6F71012865}" dt="2021-09-15T19:03:09.370" v="20" actId="207"/>
          <ac:cxnSpMkLst>
            <pc:docMk/>
            <pc:sldMk cId="290804188" sldId="500"/>
            <ac:cxnSpMk id="72" creationId="{EF092F13-4A52-4AD8-8223-4A5C79D27C1C}"/>
          </ac:cxnSpMkLst>
        </pc:cxnChg>
        <pc:cxnChg chg="mod">
          <ac:chgData name="Swenson, Jody" userId="f700768a-5749-4e0f-98d7-2b523cc7d418" providerId="ADAL" clId="{7960E5C9-CC4E-4B16-A2E5-CF6F71012865}" dt="2021-09-15T19:03:09.370" v="20" actId="207"/>
          <ac:cxnSpMkLst>
            <pc:docMk/>
            <pc:sldMk cId="290804188" sldId="500"/>
            <ac:cxnSpMk id="73" creationId="{FDE5A526-AE78-43B5-9021-EC24A84F9E30}"/>
          </ac:cxnSpMkLst>
        </pc:cxnChg>
        <pc:cxnChg chg="mod">
          <ac:chgData name="Swenson, Jody" userId="f700768a-5749-4e0f-98d7-2b523cc7d418" providerId="ADAL" clId="{7960E5C9-CC4E-4B16-A2E5-CF6F71012865}" dt="2021-09-15T19:03:09.370" v="20" actId="207"/>
          <ac:cxnSpMkLst>
            <pc:docMk/>
            <pc:sldMk cId="290804188" sldId="500"/>
            <ac:cxnSpMk id="74" creationId="{C4DA5607-4E2A-4CAD-B06B-49E4E9B4315D}"/>
          </ac:cxnSpMkLst>
        </pc:cxnChg>
        <pc:cxnChg chg="mod">
          <ac:chgData name="Swenson, Jody" userId="f700768a-5749-4e0f-98d7-2b523cc7d418" providerId="ADAL" clId="{7960E5C9-CC4E-4B16-A2E5-CF6F71012865}" dt="2021-09-15T19:03:09.370" v="20" actId="207"/>
          <ac:cxnSpMkLst>
            <pc:docMk/>
            <pc:sldMk cId="290804188" sldId="500"/>
            <ac:cxnSpMk id="75" creationId="{E2DFC305-E46F-43ED-902B-7B54DEB75F89}"/>
          </ac:cxnSpMkLst>
        </pc:cxnChg>
        <pc:cxnChg chg="mod">
          <ac:chgData name="Swenson, Jody" userId="f700768a-5749-4e0f-98d7-2b523cc7d418" providerId="ADAL" clId="{7960E5C9-CC4E-4B16-A2E5-CF6F71012865}" dt="2021-09-15T19:03:09.370" v="20" actId="207"/>
          <ac:cxnSpMkLst>
            <pc:docMk/>
            <pc:sldMk cId="290804188" sldId="500"/>
            <ac:cxnSpMk id="76" creationId="{0CC2D51B-B46F-4209-BE56-CA08B7A70A15}"/>
          </ac:cxnSpMkLst>
        </pc:cxnChg>
        <pc:cxnChg chg="mod">
          <ac:chgData name="Swenson, Jody" userId="f700768a-5749-4e0f-98d7-2b523cc7d418" providerId="ADAL" clId="{7960E5C9-CC4E-4B16-A2E5-CF6F71012865}" dt="2021-09-15T19:03:09.370" v="20" actId="207"/>
          <ac:cxnSpMkLst>
            <pc:docMk/>
            <pc:sldMk cId="290804188" sldId="500"/>
            <ac:cxnSpMk id="77" creationId="{3365CA6F-3129-4FAB-A0D3-0C3E87C35EED}"/>
          </ac:cxnSpMkLst>
        </pc:cxnChg>
        <pc:cxnChg chg="mod">
          <ac:chgData name="Swenson, Jody" userId="f700768a-5749-4e0f-98d7-2b523cc7d418" providerId="ADAL" clId="{7960E5C9-CC4E-4B16-A2E5-CF6F71012865}" dt="2021-09-15T19:03:09.370" v="20" actId="207"/>
          <ac:cxnSpMkLst>
            <pc:docMk/>
            <pc:sldMk cId="290804188" sldId="500"/>
            <ac:cxnSpMk id="78" creationId="{5AF010F9-18F3-4AD3-8088-40B5D0083B5E}"/>
          </ac:cxnSpMkLst>
        </pc:cxnChg>
        <pc:cxnChg chg="mod">
          <ac:chgData name="Swenson, Jody" userId="f700768a-5749-4e0f-98d7-2b523cc7d418" providerId="ADAL" clId="{7960E5C9-CC4E-4B16-A2E5-CF6F71012865}" dt="2021-09-15T19:03:09.370" v="20" actId="207"/>
          <ac:cxnSpMkLst>
            <pc:docMk/>
            <pc:sldMk cId="290804188" sldId="500"/>
            <ac:cxnSpMk id="79" creationId="{D12F4B8C-44C8-417A-97E5-849B66C2648B}"/>
          </ac:cxnSpMkLst>
        </pc:cxnChg>
        <pc:cxnChg chg="mod">
          <ac:chgData name="Swenson, Jody" userId="f700768a-5749-4e0f-98d7-2b523cc7d418" providerId="ADAL" clId="{7960E5C9-CC4E-4B16-A2E5-CF6F71012865}" dt="2021-09-15T19:03:09.370" v="20" actId="207"/>
          <ac:cxnSpMkLst>
            <pc:docMk/>
            <pc:sldMk cId="290804188" sldId="500"/>
            <ac:cxnSpMk id="80" creationId="{76BFBE72-D275-438E-98E8-8641818E4B24}"/>
          </ac:cxnSpMkLst>
        </pc:cxnChg>
        <pc:cxnChg chg="mod">
          <ac:chgData name="Swenson, Jody" userId="f700768a-5749-4e0f-98d7-2b523cc7d418" providerId="ADAL" clId="{7960E5C9-CC4E-4B16-A2E5-CF6F71012865}" dt="2021-09-15T19:03:09.370" v="20" actId="207"/>
          <ac:cxnSpMkLst>
            <pc:docMk/>
            <pc:sldMk cId="290804188" sldId="500"/>
            <ac:cxnSpMk id="81" creationId="{5F2D360D-C7AD-4285-996F-D761EC6FB458}"/>
          </ac:cxnSpMkLst>
        </pc:cxnChg>
        <pc:cxnChg chg="mod">
          <ac:chgData name="Swenson, Jody" userId="f700768a-5749-4e0f-98d7-2b523cc7d418" providerId="ADAL" clId="{7960E5C9-CC4E-4B16-A2E5-CF6F71012865}" dt="2021-09-15T19:03:09.370" v="20" actId="207"/>
          <ac:cxnSpMkLst>
            <pc:docMk/>
            <pc:sldMk cId="290804188" sldId="500"/>
            <ac:cxnSpMk id="82" creationId="{DE7CAB15-A1D7-437B-96E4-5B1495D1438B}"/>
          </ac:cxnSpMkLst>
        </pc:cxnChg>
        <pc:cxnChg chg="mod">
          <ac:chgData name="Swenson, Jody" userId="f700768a-5749-4e0f-98d7-2b523cc7d418" providerId="ADAL" clId="{7960E5C9-CC4E-4B16-A2E5-CF6F71012865}" dt="2021-09-15T19:03:09.370" v="20" actId="207"/>
          <ac:cxnSpMkLst>
            <pc:docMk/>
            <pc:sldMk cId="290804188" sldId="500"/>
            <ac:cxnSpMk id="84" creationId="{14D369EF-F37C-4053-9F0A-57ECC7119993}"/>
          </ac:cxnSpMkLst>
        </pc:cxnChg>
        <pc:cxnChg chg="mod">
          <ac:chgData name="Swenson, Jody" userId="f700768a-5749-4e0f-98d7-2b523cc7d418" providerId="ADAL" clId="{7960E5C9-CC4E-4B16-A2E5-CF6F71012865}" dt="2021-09-15T19:03:09.370" v="20" actId="207"/>
          <ac:cxnSpMkLst>
            <pc:docMk/>
            <pc:sldMk cId="290804188" sldId="500"/>
            <ac:cxnSpMk id="86" creationId="{AD9F9021-48C6-43BA-90AE-4339228F1E83}"/>
          </ac:cxnSpMkLst>
        </pc:cxnChg>
      </pc:sldChg>
      <pc:sldChg chg="modAnim">
        <pc:chgData name="Swenson, Jody" userId="f700768a-5749-4e0f-98d7-2b523cc7d418" providerId="ADAL" clId="{7960E5C9-CC4E-4B16-A2E5-CF6F71012865}" dt="2021-09-20T22:17:43.418" v="38"/>
        <pc:sldMkLst>
          <pc:docMk/>
          <pc:sldMk cId="1270958714" sldId="508"/>
        </pc:sldMkLst>
      </pc:sldChg>
      <pc:sldChg chg="addSp delSp modSp mod modAnim">
        <pc:chgData name="Swenson, Jody" userId="f700768a-5749-4e0f-98d7-2b523cc7d418" providerId="ADAL" clId="{7960E5C9-CC4E-4B16-A2E5-CF6F71012865}" dt="2021-09-22T17:09:06.547" v="47" actId="14100"/>
        <pc:sldMkLst>
          <pc:docMk/>
          <pc:sldMk cId="2708353006" sldId="510"/>
        </pc:sldMkLst>
        <pc:spChg chg="mod">
          <ac:chgData name="Swenson, Jody" userId="f700768a-5749-4e0f-98d7-2b523cc7d418" providerId="ADAL" clId="{7960E5C9-CC4E-4B16-A2E5-CF6F71012865}" dt="2021-09-22T17:07:47.272" v="40" actId="5793"/>
          <ac:spMkLst>
            <pc:docMk/>
            <pc:sldMk cId="2708353006" sldId="510"/>
            <ac:spMk id="5" creationId="{00000000-0000-0000-0000-000000000000}"/>
          </ac:spMkLst>
        </pc:spChg>
        <pc:picChg chg="del mod">
          <ac:chgData name="Swenson, Jody" userId="f700768a-5749-4e0f-98d7-2b523cc7d418" providerId="ADAL" clId="{7960E5C9-CC4E-4B16-A2E5-CF6F71012865}" dt="2021-09-22T17:08:55.075" v="45" actId="478"/>
          <ac:picMkLst>
            <pc:docMk/>
            <pc:sldMk cId="2708353006" sldId="510"/>
            <ac:picMk id="3" creationId="{73C469D3-42C2-41D5-B523-92AFAB65B3E0}"/>
          </ac:picMkLst>
        </pc:picChg>
        <pc:picChg chg="add mod">
          <ac:chgData name="Swenson, Jody" userId="f700768a-5749-4e0f-98d7-2b523cc7d418" providerId="ADAL" clId="{7960E5C9-CC4E-4B16-A2E5-CF6F71012865}" dt="2021-09-22T17:09:06.547" v="47" actId="14100"/>
          <ac:picMkLst>
            <pc:docMk/>
            <pc:sldMk cId="2708353006" sldId="510"/>
            <ac:picMk id="6" creationId="{12ACF9F9-0E30-4FBD-9638-1F1C2263389E}"/>
          </ac:picMkLst>
        </pc:picChg>
      </pc:sldChg>
      <pc:sldChg chg="modSp">
        <pc:chgData name="Swenson, Jody" userId="f700768a-5749-4e0f-98d7-2b523cc7d418" providerId="ADAL" clId="{7960E5C9-CC4E-4B16-A2E5-CF6F71012865}" dt="2021-09-29T17:07:59.311" v="180" actId="20577"/>
        <pc:sldMkLst>
          <pc:docMk/>
          <pc:sldMk cId="2514809706" sldId="547"/>
        </pc:sldMkLst>
        <pc:spChg chg="mod">
          <ac:chgData name="Swenson, Jody" userId="f700768a-5749-4e0f-98d7-2b523cc7d418" providerId="ADAL" clId="{7960E5C9-CC4E-4B16-A2E5-CF6F71012865}" dt="2021-09-29T17:07:59.311" v="180" actId="20577"/>
          <ac:spMkLst>
            <pc:docMk/>
            <pc:sldMk cId="2514809706" sldId="547"/>
            <ac:spMk id="138" creationId="{00000000-0000-0000-0000-000000000000}"/>
          </ac:spMkLst>
        </pc:spChg>
      </pc:sldChg>
      <pc:sldChg chg="addSp delSp modSp mod">
        <pc:chgData name="Swenson, Jody" userId="f700768a-5749-4e0f-98d7-2b523cc7d418" providerId="ADAL" clId="{7960E5C9-CC4E-4B16-A2E5-CF6F71012865}" dt="2021-09-27T17:08:57.537" v="147" actId="14100"/>
        <pc:sldMkLst>
          <pc:docMk/>
          <pc:sldMk cId="3229235971" sldId="548"/>
        </pc:sldMkLst>
        <pc:picChg chg="del">
          <ac:chgData name="Swenson, Jody" userId="f700768a-5749-4e0f-98d7-2b523cc7d418" providerId="ADAL" clId="{7960E5C9-CC4E-4B16-A2E5-CF6F71012865}" dt="2021-09-27T17:08:49.876" v="141" actId="478"/>
          <ac:picMkLst>
            <pc:docMk/>
            <pc:sldMk cId="3229235971" sldId="548"/>
            <ac:picMk id="4" creationId="{00000000-0000-0000-0000-000000000000}"/>
          </ac:picMkLst>
        </pc:picChg>
        <pc:picChg chg="add mod">
          <ac:chgData name="Swenson, Jody" userId="f700768a-5749-4e0f-98d7-2b523cc7d418" providerId="ADAL" clId="{7960E5C9-CC4E-4B16-A2E5-CF6F71012865}" dt="2021-09-27T17:08:57.537" v="147" actId="14100"/>
          <ac:picMkLst>
            <pc:docMk/>
            <pc:sldMk cId="3229235971" sldId="548"/>
            <ac:picMk id="11" creationId="{CCAB9DCC-81D4-4838-8D36-7B96F48FA173}"/>
          </ac:picMkLst>
        </pc:picChg>
      </pc:sldChg>
      <pc:sldChg chg="modSp">
        <pc:chgData name="Swenson, Jody" userId="f700768a-5749-4e0f-98d7-2b523cc7d418" providerId="ADAL" clId="{7960E5C9-CC4E-4B16-A2E5-CF6F71012865}" dt="2021-09-29T17:10:45.567" v="196" actId="20577"/>
        <pc:sldMkLst>
          <pc:docMk/>
          <pc:sldMk cId="2043607713" sldId="550"/>
        </pc:sldMkLst>
        <pc:spChg chg="mod">
          <ac:chgData name="Swenson, Jody" userId="f700768a-5749-4e0f-98d7-2b523cc7d418" providerId="ADAL" clId="{7960E5C9-CC4E-4B16-A2E5-CF6F71012865}" dt="2021-09-29T17:10:45.567" v="196" actId="20577"/>
          <ac:spMkLst>
            <pc:docMk/>
            <pc:sldMk cId="2043607713" sldId="550"/>
            <ac:spMk id="8" creationId="{00000000-0000-0000-0000-000000000000}"/>
          </ac:spMkLst>
        </pc:spChg>
      </pc:sldChg>
    </pc:docChg>
  </pc:docChgLst>
  <pc:docChgLst>
    <pc:chgData name="Swenson, Jody" userId="f700768a-5749-4e0f-98d7-2b523cc7d418" providerId="ADAL" clId="{A32AA79F-5636-497D-A542-5529A21D42FD}"/>
    <pc:docChg chg="custSel modSld">
      <pc:chgData name="Swenson, Jody" userId="f700768a-5749-4e0f-98d7-2b523cc7d418" providerId="ADAL" clId="{A32AA79F-5636-497D-A542-5529A21D42FD}" dt="2022-05-25T19:23:16.427" v="99" actId="20577"/>
      <pc:docMkLst>
        <pc:docMk/>
      </pc:docMkLst>
      <pc:sldChg chg="addSp delSp modSp mod">
        <pc:chgData name="Swenson, Jody" userId="f700768a-5749-4e0f-98d7-2b523cc7d418" providerId="ADAL" clId="{A32AA79F-5636-497D-A542-5529A21D42FD}" dt="2022-05-25T19:21:51.736" v="64" actId="1038"/>
        <pc:sldMkLst>
          <pc:docMk/>
          <pc:sldMk cId="802345879" sldId="465"/>
        </pc:sldMkLst>
        <pc:picChg chg="del">
          <ac:chgData name="Swenson, Jody" userId="f700768a-5749-4e0f-98d7-2b523cc7d418" providerId="ADAL" clId="{A32AA79F-5636-497D-A542-5529A21D42FD}" dt="2022-05-25T19:17:42.486" v="4" actId="478"/>
          <ac:picMkLst>
            <pc:docMk/>
            <pc:sldMk cId="802345879" sldId="465"/>
            <ac:picMk id="3" creationId="{00000000-0000-0000-0000-000000000000}"/>
          </ac:picMkLst>
        </pc:picChg>
        <pc:picChg chg="add del mod">
          <ac:chgData name="Swenson, Jody" userId="f700768a-5749-4e0f-98d7-2b523cc7d418" providerId="ADAL" clId="{A32AA79F-5636-497D-A542-5529A21D42FD}" dt="2022-05-25T19:21:47.274" v="25" actId="478"/>
          <ac:picMkLst>
            <pc:docMk/>
            <pc:sldMk cId="802345879" sldId="465"/>
            <ac:picMk id="6" creationId="{0A74ED62-78FA-F3CC-830C-352798E89347}"/>
          </ac:picMkLst>
        </pc:picChg>
        <pc:picChg chg="add mod">
          <ac:chgData name="Swenson, Jody" userId="f700768a-5749-4e0f-98d7-2b523cc7d418" providerId="ADAL" clId="{A32AA79F-5636-497D-A542-5529A21D42FD}" dt="2022-05-25T19:21:51.736" v="64" actId="1038"/>
          <ac:picMkLst>
            <pc:docMk/>
            <pc:sldMk cId="802345879" sldId="465"/>
            <ac:picMk id="8" creationId="{8C21D4CB-2DBA-F8E0-0899-9D03F30A2B10}"/>
          </ac:picMkLst>
        </pc:picChg>
      </pc:sldChg>
      <pc:sldChg chg="addSp delSp modSp mod">
        <pc:chgData name="Swenson, Jody" userId="f700768a-5749-4e0f-98d7-2b523cc7d418" providerId="ADAL" clId="{A32AA79F-5636-497D-A542-5529A21D42FD}" dt="2022-05-25T19:22:20.850" v="74" actId="14100"/>
        <pc:sldMkLst>
          <pc:docMk/>
          <pc:sldMk cId="682878584" sldId="466"/>
        </pc:sldMkLst>
        <pc:picChg chg="add mod">
          <ac:chgData name="Swenson, Jody" userId="f700768a-5749-4e0f-98d7-2b523cc7d418" providerId="ADAL" clId="{A32AA79F-5636-497D-A542-5529A21D42FD}" dt="2022-05-25T19:22:20.850" v="74" actId="14100"/>
          <ac:picMkLst>
            <pc:docMk/>
            <pc:sldMk cId="682878584" sldId="466"/>
            <ac:picMk id="6" creationId="{5FDDD0EE-9FAD-CBFE-166E-67A3CE71233E}"/>
          </ac:picMkLst>
        </pc:picChg>
        <pc:picChg chg="del">
          <ac:chgData name="Swenson, Jody" userId="f700768a-5749-4e0f-98d7-2b523cc7d418" providerId="ADAL" clId="{A32AA79F-5636-497D-A542-5529A21D42FD}" dt="2022-05-25T19:22:07.967" v="65" actId="478"/>
          <ac:picMkLst>
            <pc:docMk/>
            <pc:sldMk cId="682878584" sldId="466"/>
            <ac:picMk id="7" creationId="{00000000-0000-0000-0000-000000000000}"/>
          </ac:picMkLst>
        </pc:picChg>
      </pc:sldChg>
      <pc:sldChg chg="modSp modAnim">
        <pc:chgData name="Swenson, Jody" userId="f700768a-5749-4e0f-98d7-2b523cc7d418" providerId="ADAL" clId="{A32AA79F-5636-497D-A542-5529A21D42FD}" dt="2022-05-25T19:23:16.427" v="99" actId="20577"/>
        <pc:sldMkLst>
          <pc:docMk/>
          <pc:sldMk cId="4109433757" sldId="502"/>
        </pc:sldMkLst>
        <pc:spChg chg="mod">
          <ac:chgData name="Swenson, Jody" userId="f700768a-5749-4e0f-98d7-2b523cc7d418" providerId="ADAL" clId="{A32AA79F-5636-497D-A542-5529A21D42FD}" dt="2022-05-25T19:23:16.427" v="99" actId="20577"/>
          <ac:spMkLst>
            <pc:docMk/>
            <pc:sldMk cId="4109433757" sldId="502"/>
            <ac:spMk id="5" creationId="{00000000-0000-0000-0000-000000000000}"/>
          </ac:spMkLst>
        </pc:spChg>
      </pc:sldChg>
    </pc:docChg>
  </pc:docChgLst>
  <pc:docChgLst>
    <pc:chgData name="Swenson, Jody" userId="f700768a-5749-4e0f-98d7-2b523cc7d418" providerId="ADAL" clId="{9E250A6D-0BE3-4E0B-AFB7-2388A6879857}"/>
    <pc:docChg chg="modSld sldOrd">
      <pc:chgData name="Swenson, Jody" userId="f700768a-5749-4e0f-98d7-2b523cc7d418" providerId="ADAL" clId="{9E250A6D-0BE3-4E0B-AFB7-2388A6879857}" dt="2022-05-04T17:04:55.350" v="171" actId="20577"/>
      <pc:docMkLst>
        <pc:docMk/>
      </pc:docMkLst>
      <pc:sldChg chg="modSp">
        <pc:chgData name="Swenson, Jody" userId="f700768a-5749-4e0f-98d7-2b523cc7d418" providerId="ADAL" clId="{9E250A6D-0BE3-4E0B-AFB7-2388A6879857}" dt="2022-04-25T17:06:30.845" v="2" actId="20577"/>
        <pc:sldMkLst>
          <pc:docMk/>
          <pc:sldMk cId="1771048206" sldId="451"/>
        </pc:sldMkLst>
        <pc:spChg chg="mod">
          <ac:chgData name="Swenson, Jody" userId="f700768a-5749-4e0f-98d7-2b523cc7d418" providerId="ADAL" clId="{9E250A6D-0BE3-4E0B-AFB7-2388A6879857}" dt="2022-04-25T17:06:30.845" v="2" actId="20577"/>
          <ac:spMkLst>
            <pc:docMk/>
            <pc:sldMk cId="1771048206" sldId="451"/>
            <ac:spMk id="9" creationId="{00000000-0000-0000-0000-000000000000}"/>
          </ac:spMkLst>
        </pc:spChg>
      </pc:sldChg>
      <pc:sldChg chg="modSp">
        <pc:chgData name="Swenson, Jody" userId="f700768a-5749-4e0f-98d7-2b523cc7d418" providerId="ADAL" clId="{9E250A6D-0BE3-4E0B-AFB7-2388A6879857}" dt="2022-04-25T17:07:17.980" v="4" actId="20577"/>
        <pc:sldMkLst>
          <pc:docMk/>
          <pc:sldMk cId="2689994659" sldId="455"/>
        </pc:sldMkLst>
        <pc:spChg chg="mod">
          <ac:chgData name="Swenson, Jody" userId="f700768a-5749-4e0f-98d7-2b523cc7d418" providerId="ADAL" clId="{9E250A6D-0BE3-4E0B-AFB7-2388A6879857}" dt="2022-04-25T17:07:17.980" v="4" actId="20577"/>
          <ac:spMkLst>
            <pc:docMk/>
            <pc:sldMk cId="2689994659" sldId="455"/>
            <ac:spMk id="7" creationId="{00000000-0000-0000-0000-000000000000}"/>
          </ac:spMkLst>
        </pc:spChg>
      </pc:sldChg>
      <pc:sldChg chg="modSp mod">
        <pc:chgData name="Swenson, Jody" userId="f700768a-5749-4e0f-98d7-2b523cc7d418" providerId="ADAL" clId="{9E250A6D-0BE3-4E0B-AFB7-2388A6879857}" dt="2022-04-25T19:06:41.175" v="24" actId="20577"/>
        <pc:sldMkLst>
          <pc:docMk/>
          <pc:sldMk cId="802345879" sldId="465"/>
        </pc:sldMkLst>
        <pc:spChg chg="mod">
          <ac:chgData name="Swenson, Jody" userId="f700768a-5749-4e0f-98d7-2b523cc7d418" providerId="ADAL" clId="{9E250A6D-0BE3-4E0B-AFB7-2388A6879857}" dt="2022-04-25T19:06:41.175" v="24" actId="20577"/>
          <ac:spMkLst>
            <pc:docMk/>
            <pc:sldMk cId="802345879" sldId="465"/>
            <ac:spMk id="5" creationId="{00000000-0000-0000-0000-000000000000}"/>
          </ac:spMkLst>
        </pc:spChg>
        <pc:picChg chg="mod">
          <ac:chgData name="Swenson, Jody" userId="f700768a-5749-4e0f-98d7-2b523cc7d418" providerId="ADAL" clId="{9E250A6D-0BE3-4E0B-AFB7-2388A6879857}" dt="2022-04-25T19:06:37.324" v="23" actId="1038"/>
          <ac:picMkLst>
            <pc:docMk/>
            <pc:sldMk cId="802345879" sldId="465"/>
            <ac:picMk id="3" creationId="{00000000-0000-0000-0000-000000000000}"/>
          </ac:picMkLst>
        </pc:picChg>
      </pc:sldChg>
      <pc:sldChg chg="modSp">
        <pc:chgData name="Swenson, Jody" userId="f700768a-5749-4e0f-98d7-2b523cc7d418" providerId="ADAL" clId="{9E250A6D-0BE3-4E0B-AFB7-2388A6879857}" dt="2022-04-25T19:07:49.606" v="25" actId="20577"/>
        <pc:sldMkLst>
          <pc:docMk/>
          <pc:sldMk cId="4237018316" sldId="467"/>
        </pc:sldMkLst>
        <pc:spChg chg="mod">
          <ac:chgData name="Swenson, Jody" userId="f700768a-5749-4e0f-98d7-2b523cc7d418" providerId="ADAL" clId="{9E250A6D-0BE3-4E0B-AFB7-2388A6879857}" dt="2022-04-25T19:07:49.606" v="25" actId="20577"/>
          <ac:spMkLst>
            <pc:docMk/>
            <pc:sldMk cId="4237018316" sldId="467"/>
            <ac:spMk id="5" creationId="{00000000-0000-0000-0000-000000000000}"/>
          </ac:spMkLst>
        </pc:spChg>
      </pc:sldChg>
      <pc:sldChg chg="modSp mod modAnim">
        <pc:chgData name="Swenson, Jody" userId="f700768a-5749-4e0f-98d7-2b523cc7d418" providerId="ADAL" clId="{9E250A6D-0BE3-4E0B-AFB7-2388A6879857}" dt="2022-04-25T19:12:43.761" v="129"/>
        <pc:sldMkLst>
          <pc:docMk/>
          <pc:sldMk cId="1382222225" sldId="468"/>
        </pc:sldMkLst>
        <pc:spChg chg="mod">
          <ac:chgData name="Swenson, Jody" userId="f700768a-5749-4e0f-98d7-2b523cc7d418" providerId="ADAL" clId="{9E250A6D-0BE3-4E0B-AFB7-2388A6879857}" dt="2022-04-25T19:11:57.825" v="128" actId="6549"/>
          <ac:spMkLst>
            <pc:docMk/>
            <pc:sldMk cId="1382222225" sldId="468"/>
            <ac:spMk id="5" creationId="{00000000-0000-0000-0000-000000000000}"/>
          </ac:spMkLst>
        </pc:spChg>
        <pc:picChg chg="mod">
          <ac:chgData name="Swenson, Jody" userId="f700768a-5749-4e0f-98d7-2b523cc7d418" providerId="ADAL" clId="{9E250A6D-0BE3-4E0B-AFB7-2388A6879857}" dt="2022-04-25T19:10:45.622" v="95" actId="1038"/>
          <ac:picMkLst>
            <pc:docMk/>
            <pc:sldMk cId="1382222225" sldId="468"/>
            <ac:picMk id="4" creationId="{00000000-0000-0000-0000-000000000000}"/>
          </ac:picMkLst>
        </pc:picChg>
      </pc:sldChg>
      <pc:sldChg chg="modSp ord">
        <pc:chgData name="Swenson, Jody" userId="f700768a-5749-4e0f-98d7-2b523cc7d418" providerId="ADAL" clId="{9E250A6D-0BE3-4E0B-AFB7-2388A6879857}" dt="2022-04-27T19:33:39.369" v="166"/>
        <pc:sldMkLst>
          <pc:docMk/>
          <pc:sldMk cId="3849985688" sldId="469"/>
        </pc:sldMkLst>
        <pc:spChg chg="mod">
          <ac:chgData name="Swenson, Jody" userId="f700768a-5749-4e0f-98d7-2b523cc7d418" providerId="ADAL" clId="{9E250A6D-0BE3-4E0B-AFB7-2388A6879857}" dt="2022-04-25T19:18:39.879" v="164" actId="20577"/>
          <ac:spMkLst>
            <pc:docMk/>
            <pc:sldMk cId="3849985688" sldId="469"/>
            <ac:spMk id="5" creationId="{00000000-0000-0000-0000-000000000000}"/>
          </ac:spMkLst>
        </pc:spChg>
      </pc:sldChg>
      <pc:sldChg chg="modSp mod">
        <pc:chgData name="Swenson, Jody" userId="f700768a-5749-4e0f-98d7-2b523cc7d418" providerId="ADAL" clId="{9E250A6D-0BE3-4E0B-AFB7-2388A6879857}" dt="2022-05-02T17:05:32.851" v="170" actId="20577"/>
        <pc:sldMkLst>
          <pc:docMk/>
          <pc:sldMk cId="3301939738" sldId="476"/>
        </pc:sldMkLst>
        <pc:spChg chg="mod">
          <ac:chgData name="Swenson, Jody" userId="f700768a-5749-4e0f-98d7-2b523cc7d418" providerId="ADAL" clId="{9E250A6D-0BE3-4E0B-AFB7-2388A6879857}" dt="2022-04-27T19:36:37.709" v="168" actId="20577"/>
          <ac:spMkLst>
            <pc:docMk/>
            <pc:sldMk cId="3301939738" sldId="476"/>
            <ac:spMk id="7" creationId="{00000000-0000-0000-0000-000000000000}"/>
          </ac:spMkLst>
        </pc:spChg>
        <pc:spChg chg="mod">
          <ac:chgData name="Swenson, Jody" userId="f700768a-5749-4e0f-98d7-2b523cc7d418" providerId="ADAL" clId="{9E250A6D-0BE3-4E0B-AFB7-2388A6879857}" dt="2022-05-02T17:05:32.851" v="170" actId="20577"/>
          <ac:spMkLst>
            <pc:docMk/>
            <pc:sldMk cId="3301939738" sldId="476"/>
            <ac:spMk id="8" creationId="{00000000-0000-0000-0000-000000000000}"/>
          </ac:spMkLst>
        </pc:spChg>
      </pc:sldChg>
      <pc:sldChg chg="modSp">
        <pc:chgData name="Swenson, Jody" userId="f700768a-5749-4e0f-98d7-2b523cc7d418" providerId="ADAL" clId="{9E250A6D-0BE3-4E0B-AFB7-2388A6879857}" dt="2022-04-27T19:37:28.144" v="169" actId="20577"/>
        <pc:sldMkLst>
          <pc:docMk/>
          <pc:sldMk cId="3260700458" sldId="498"/>
        </pc:sldMkLst>
        <pc:spChg chg="mod">
          <ac:chgData name="Swenson, Jody" userId="f700768a-5749-4e0f-98d7-2b523cc7d418" providerId="ADAL" clId="{9E250A6D-0BE3-4E0B-AFB7-2388A6879857}" dt="2022-04-27T19:37:28.144" v="169" actId="20577"/>
          <ac:spMkLst>
            <pc:docMk/>
            <pc:sldMk cId="3260700458" sldId="498"/>
            <ac:spMk id="8" creationId="{00000000-0000-0000-0000-000000000000}"/>
          </ac:spMkLst>
        </pc:spChg>
      </pc:sldChg>
      <pc:sldChg chg="modSp mod">
        <pc:chgData name="Swenson, Jody" userId="f700768a-5749-4e0f-98d7-2b523cc7d418" providerId="ADAL" clId="{9E250A6D-0BE3-4E0B-AFB7-2388A6879857}" dt="2022-04-25T17:06:50.067" v="3" actId="20577"/>
        <pc:sldMkLst>
          <pc:docMk/>
          <pc:sldMk cId="4264953437" sldId="503"/>
        </pc:sldMkLst>
        <pc:spChg chg="mod">
          <ac:chgData name="Swenson, Jody" userId="f700768a-5749-4e0f-98d7-2b523cc7d418" providerId="ADAL" clId="{9E250A6D-0BE3-4E0B-AFB7-2388A6879857}" dt="2022-04-25T17:06:50.067" v="3" actId="20577"/>
          <ac:spMkLst>
            <pc:docMk/>
            <pc:sldMk cId="4264953437" sldId="503"/>
            <ac:spMk id="98" creationId="{00000000-0000-0000-0000-000000000000}"/>
          </ac:spMkLst>
        </pc:spChg>
      </pc:sldChg>
      <pc:sldChg chg="modSp">
        <pc:chgData name="Swenson, Jody" userId="f700768a-5749-4e0f-98d7-2b523cc7d418" providerId="ADAL" clId="{9E250A6D-0BE3-4E0B-AFB7-2388A6879857}" dt="2022-04-25T19:15:08.728" v="130" actId="20577"/>
        <pc:sldMkLst>
          <pc:docMk/>
          <pc:sldMk cId="1359103744" sldId="509"/>
        </pc:sldMkLst>
        <pc:spChg chg="mod">
          <ac:chgData name="Swenson, Jody" userId="f700768a-5749-4e0f-98d7-2b523cc7d418" providerId="ADAL" clId="{9E250A6D-0BE3-4E0B-AFB7-2388A6879857}" dt="2022-04-25T19:15:08.728" v="130" actId="20577"/>
          <ac:spMkLst>
            <pc:docMk/>
            <pc:sldMk cId="1359103744" sldId="509"/>
            <ac:spMk id="7" creationId="{17047922-D9CB-4624-8819-D15B65A075AF}"/>
          </ac:spMkLst>
        </pc:spChg>
      </pc:sldChg>
      <pc:sldChg chg="modSp">
        <pc:chgData name="Swenson, Jody" userId="f700768a-5749-4e0f-98d7-2b523cc7d418" providerId="ADAL" clId="{9E250A6D-0BE3-4E0B-AFB7-2388A6879857}" dt="2022-05-04T17:04:55.350" v="171" actId="20577"/>
        <pc:sldMkLst>
          <pc:docMk/>
          <pc:sldMk cId="3259111008" sldId="513"/>
        </pc:sldMkLst>
        <pc:spChg chg="mod">
          <ac:chgData name="Swenson, Jody" userId="f700768a-5749-4e0f-98d7-2b523cc7d418" providerId="ADAL" clId="{9E250A6D-0BE3-4E0B-AFB7-2388A6879857}" dt="2022-05-04T17:04:55.350" v="171" actId="20577"/>
          <ac:spMkLst>
            <pc:docMk/>
            <pc:sldMk cId="3259111008" sldId="513"/>
            <ac:spMk id="138" creationId="{00000000-0000-0000-0000-000000000000}"/>
          </ac:spMkLst>
        </pc:spChg>
      </pc:sldChg>
      <pc:sldChg chg="modSp">
        <pc:chgData name="Swenson, Jody" userId="f700768a-5749-4e0f-98d7-2b523cc7d418" providerId="ADAL" clId="{9E250A6D-0BE3-4E0B-AFB7-2388A6879857}" dt="2022-04-27T19:36:00.083" v="167" actId="113"/>
        <pc:sldMkLst>
          <pc:docMk/>
          <pc:sldMk cId="3833649386" sldId="554"/>
        </pc:sldMkLst>
        <pc:spChg chg="mod">
          <ac:chgData name="Swenson, Jody" userId="f700768a-5749-4e0f-98d7-2b523cc7d418" providerId="ADAL" clId="{9E250A6D-0BE3-4E0B-AFB7-2388A6879857}" dt="2022-04-27T19:36:00.083" v="167" actId="113"/>
          <ac:spMkLst>
            <pc:docMk/>
            <pc:sldMk cId="3833649386" sldId="554"/>
            <ac:spMk id="8" creationId="{00000000-0000-0000-0000-000000000000}"/>
          </ac:spMkLst>
        </pc:spChg>
      </pc:sldChg>
      <pc:sldChg chg="modSp mod">
        <pc:chgData name="Swenson, Jody" userId="f700768a-5749-4e0f-98d7-2b523cc7d418" providerId="ADAL" clId="{9E250A6D-0BE3-4E0B-AFB7-2388A6879857}" dt="2022-04-25T17:06:10.548" v="0" actId="20577"/>
        <pc:sldMkLst>
          <pc:docMk/>
          <pc:sldMk cId="235989058" sldId="564"/>
        </pc:sldMkLst>
        <pc:spChg chg="mod">
          <ac:chgData name="Swenson, Jody" userId="f700768a-5749-4e0f-98d7-2b523cc7d418" providerId="ADAL" clId="{9E250A6D-0BE3-4E0B-AFB7-2388A6879857}" dt="2022-04-25T17:06:10.548" v="0" actId="20577"/>
          <ac:spMkLst>
            <pc:docMk/>
            <pc:sldMk cId="235989058" sldId="564"/>
            <ac:spMk id="1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12404-493B-435F-B8D7-0734CDDEC6BE}"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EC318-2DF0-4578-953F-C450987FDBFA}" type="slidenum">
              <a:rPr lang="en-US" smtClean="0"/>
              <a:t>‹#›</a:t>
            </a:fld>
            <a:endParaRPr lang="en-US"/>
          </a:p>
        </p:txBody>
      </p:sp>
    </p:spTree>
    <p:extLst>
      <p:ext uri="{BB962C8B-B14F-4D97-AF65-F5344CB8AC3E}">
        <p14:creationId xmlns:p14="http://schemas.microsoft.com/office/powerpoint/2010/main" val="10511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12:58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906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12:59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6860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12:59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798990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bg1"/>
                </a:solidFill>
                <a:latin typeface="Arial" charset="0"/>
                <a:ea typeface="+mn-ea"/>
                <a:cs typeface="+mn-cs"/>
              </a:rPr>
              <a:t>BillC</a:t>
            </a:r>
            <a:r>
              <a:rPr lang="en-US" sz="1200" kern="1200" dirty="0">
                <a:solidFill>
                  <a:schemeClr val="bg1"/>
                </a:solidFill>
                <a:latin typeface="Arial" charset="0"/>
                <a:ea typeface="+mn-ea"/>
                <a:cs typeface="+mn-cs"/>
              </a:rPr>
              <a:t> at the English language Wikipedia [GFDL (http://www.gnu.org/copyleft/fdl.html) or CC-BY-SA-3.0 (http://creativecommons.org/licenses/by-sa/3.0/)], via Wikimedia Commons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5531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12:59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9472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84510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385140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302112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16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122890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23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5/25/2022 12:59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797887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165827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499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1553643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eaLnBrk="1" hangingPunct="1">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69429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06739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7788502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552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6892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330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303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858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8567241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2297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2249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00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9603479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77225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08049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79779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1997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860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256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1800">
                <a:solidFill>
                  <a:schemeClr val="bg1"/>
                </a:solidFill>
              </a:defRPr>
            </a:lvl1pPr>
            <a:lvl2pPr>
              <a:buFont typeface="Arial" pitchFamily="34" charset="0"/>
              <a:buChar char="•"/>
              <a:defRPr sz="150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97821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3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Schedule</a:t>
            </a:r>
            <a:endParaRPr lang="en-US" sz="1350" dirty="0">
              <a:solidFill>
                <a:srgbClr val="283D5E"/>
              </a:solidFill>
            </a:endParaRPr>
          </a:p>
        </p:txBody>
      </p:sp>
      <p:cxnSp>
        <p:nvCxnSpPr>
          <p:cNvPr id="13" name="Straight Connector 12"/>
          <p:cNvCxnSpPr/>
          <p:nvPr/>
        </p:nvCxnSpPr>
        <p:spPr>
          <a:xfrm rot="10800000" flipV="1">
            <a:off x="13208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175022" indent="-175022">
              <a:defRPr sz="1350">
                <a:solidFill>
                  <a:schemeClr val="tx1"/>
                </a:solidFill>
              </a:defRPr>
            </a:lvl1pPr>
            <a:lvl2pPr marL="342900" indent="-167879">
              <a:defRPr sz="1200">
                <a:solidFill>
                  <a:schemeClr val="tx1"/>
                </a:solidFill>
              </a:defRPr>
            </a:lvl2pPr>
            <a:lvl3pPr marL="175022" indent="-175022">
              <a:defRPr sz="1350">
                <a:solidFill>
                  <a:schemeClr val="bg2">
                    <a:lumMod val="50000"/>
                    <a:lumOff val="50000"/>
                  </a:schemeClr>
                </a:solidFill>
              </a:defRPr>
            </a:lvl3pPr>
            <a:lvl4pPr marL="175022" indent="-175022">
              <a:defRPr sz="1350">
                <a:solidFill>
                  <a:schemeClr val="bg2">
                    <a:lumMod val="50000"/>
                    <a:lumOff val="50000"/>
                  </a:schemeClr>
                </a:solidFill>
              </a:defRPr>
            </a:lvl4pPr>
            <a:lvl5pPr marL="175022" indent="-175022">
              <a:defRPr sz="135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2"/>
            <a:ext cx="4673600" cy="323165"/>
          </a:xfrm>
          <a:prstGeom prst="rect">
            <a:avLst/>
          </a:prstGeom>
          <a:noFill/>
        </p:spPr>
        <p:txBody>
          <a:bodyPr wrap="square" rtlCol="0">
            <a:spAutoFit/>
          </a:bodyPr>
          <a:lstStyle/>
          <a:p>
            <a:pPr algn="ctr" fontAlgn="base">
              <a:spcBef>
                <a:spcPct val="0"/>
              </a:spcBef>
              <a:spcAft>
                <a:spcPct val="0"/>
              </a:spcAft>
            </a:pPr>
            <a:r>
              <a:rPr lang="en-US" sz="1500" dirty="0">
                <a:solidFill>
                  <a:srgbClr val="283D5E"/>
                </a:solidFill>
              </a:rPr>
              <a:t>Pre-class</a:t>
            </a:r>
            <a:endParaRPr lang="en-US" sz="1350" dirty="0">
              <a:solidFill>
                <a:srgbClr val="283D5E"/>
              </a:solidFill>
            </a:endParaRPr>
          </a:p>
        </p:txBody>
      </p:sp>
      <p:cxnSp>
        <p:nvCxnSpPr>
          <p:cNvPr id="19" name="Straight Connector 18"/>
          <p:cNvCxnSpPr/>
          <p:nvPr/>
        </p:nvCxnSpPr>
        <p:spPr>
          <a:xfrm rot="10800000" flipV="1">
            <a:off x="6197600" y="2057399"/>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24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71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18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350">
                <a:solidFill>
                  <a:schemeClr val="accent1">
                    <a:lumMod val="75000"/>
                  </a:schemeClr>
                </a:solidFill>
              </a:defRPr>
            </a:lvl1pPr>
            <a:lvl2pPr>
              <a:buFontTx/>
              <a:buNone/>
              <a:defRPr sz="1350">
                <a:solidFill>
                  <a:schemeClr val="accent1">
                    <a:lumMod val="75000"/>
                  </a:schemeClr>
                </a:solidFill>
              </a:defRPr>
            </a:lvl2pPr>
            <a:lvl3pPr>
              <a:buFontTx/>
              <a:buNone/>
              <a:defRPr sz="1350">
                <a:solidFill>
                  <a:schemeClr val="accent1">
                    <a:lumMod val="75000"/>
                  </a:schemeClr>
                </a:solidFill>
              </a:defRPr>
            </a:lvl3pPr>
            <a:lvl4pPr>
              <a:buFontTx/>
              <a:buNone/>
              <a:defRPr sz="135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350">
              <a:solidFill>
                <a:srgbClr val="283D5E"/>
              </a:solidFill>
            </a:endParaRPr>
          </a:p>
        </p:txBody>
      </p:sp>
      <p:sp>
        <p:nvSpPr>
          <p:cNvPr id="8" name="TextBox 7"/>
          <p:cNvSpPr txBox="1"/>
          <p:nvPr/>
        </p:nvSpPr>
        <p:spPr>
          <a:xfrm>
            <a:off x="203200" y="1524002"/>
            <a:ext cx="2743200" cy="323165"/>
          </a:xfrm>
          <a:prstGeom prst="rect">
            <a:avLst/>
          </a:prstGeom>
          <a:noFill/>
        </p:spPr>
        <p:txBody>
          <a:bodyPr wrap="square" rtlCol="0">
            <a:spAutoFit/>
          </a:bodyPr>
          <a:lstStyle/>
          <a:p>
            <a:pPr fontAlgn="base">
              <a:spcBef>
                <a:spcPct val="0"/>
              </a:spcBef>
              <a:spcAft>
                <a:spcPct val="0"/>
              </a:spcAft>
            </a:pPr>
            <a:r>
              <a:rPr lang="en-US" sz="1500" dirty="0">
                <a:solidFill>
                  <a:srgbClr val="283D5E"/>
                </a:solidFill>
              </a:rPr>
              <a:t>Topics</a:t>
            </a:r>
            <a:endParaRPr lang="en-US" sz="135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15504" indent="-215504">
              <a:buNone/>
              <a:defRPr sz="1050">
                <a:solidFill>
                  <a:schemeClr val="accent1">
                    <a:lumMod val="50000"/>
                  </a:schemeClr>
                </a:solidFill>
              </a:defRPr>
            </a:lvl1pPr>
            <a:lvl2pPr marL="215504" indent="-127397">
              <a:spcBef>
                <a:spcPts val="0"/>
              </a:spcBef>
              <a:defRPr sz="900">
                <a:solidFill>
                  <a:schemeClr val="accent1">
                    <a:lumMod val="50000"/>
                  </a:schemeClr>
                </a:solidFill>
              </a:defRPr>
            </a:lvl2pPr>
            <a:lvl3pPr>
              <a:defRPr sz="825">
                <a:solidFill>
                  <a:schemeClr val="accent1">
                    <a:lumMod val="50000"/>
                  </a:schemeClr>
                </a:solidFill>
              </a:defRPr>
            </a:lvl3pPr>
            <a:lvl4pPr>
              <a:defRPr sz="9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89309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5911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0096307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9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94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7434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293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167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736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628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9042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639360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1922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562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815436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0295977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6517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5596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5165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12409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329180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8445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8410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525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69246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037062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418329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079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8723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351650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263654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093386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273344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0513167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8467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93941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1978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9645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32996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1559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8707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6146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7886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5384934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532710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2441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16494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6972700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17632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6163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92173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186815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6254658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96627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923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4375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49185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8514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308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0980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7677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04460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91134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53579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659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014353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029098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9706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5.gif"/><Relationship Id="rId5" Type="http://schemas.openxmlformats.org/officeDocument/2006/relationships/slideLayout" Target="../slideLayouts/slideLayout30.xml"/><Relationship Id="rId10" Type="http://schemas.openxmlformats.org/officeDocument/2006/relationships/image" Target="../media/image4.jpe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3.png"/><Relationship Id="rId2" Type="http://schemas.openxmlformats.org/officeDocument/2006/relationships/slideLayout" Target="../slideLayouts/slideLayout35.xml"/><Relationship Id="rId16" Type="http://schemas.openxmlformats.org/officeDocument/2006/relationships/image" Target="../media/image2.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5.xml"/><Relationship Id="rId3" Type="http://schemas.openxmlformats.org/officeDocument/2006/relationships/slideLayout" Target="../slideLayouts/slideLayout49.xml"/><Relationship Id="rId21" Type="http://schemas.openxmlformats.org/officeDocument/2006/relationships/image" Target="../media/image3.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2.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jpe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6.xml"/><Relationship Id="rId3" Type="http://schemas.openxmlformats.org/officeDocument/2006/relationships/slideLayout" Target="../slideLayouts/slideLayout66.xml"/><Relationship Id="rId21" Type="http://schemas.openxmlformats.org/officeDocument/2006/relationships/image" Target="../media/image3.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2.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jpe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3.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2.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410755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54" r:id="rId12"/>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5"/>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6"/>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6"/>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60984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9" r:id="rId12"/>
    <p:sldLayoutId id="2147483717"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6908800" y="762004"/>
            <a:ext cx="5080000" cy="152399"/>
          </a:xfrm>
          <a:prstGeom prst="rect">
            <a:avLst/>
          </a:prstGeom>
        </p:spPr>
        <p:txBody>
          <a:bodyPr vert="horz" lIns="91440" tIns="45720" rIns="91440" bIns="45720" rtlCol="0" anchor="ctr"/>
          <a:lstStyle>
            <a:lvl1pPr algn="r">
              <a:defRPr sz="900">
                <a:solidFill>
                  <a:schemeClr val="accent1">
                    <a:lumMod val="75000"/>
                  </a:schemeClr>
                </a:solidFill>
                <a:effectLst/>
              </a:defRPr>
            </a:lvl1pPr>
          </a:lstStyle>
          <a:p>
            <a:pPr fontAlgn="base">
              <a:spcBef>
                <a:spcPct val="0"/>
              </a:spcBef>
              <a:spcAft>
                <a:spcPct val="0"/>
              </a:spcAft>
              <a:defRPr/>
            </a:pPr>
            <a:endParaRPr lang="en-US">
              <a:solidFill>
                <a:srgbClr val="CACFD1">
                  <a:lumMod val="75000"/>
                </a:srgbClr>
              </a:solidFill>
              <a:latin typeface="Arial" charset="0"/>
            </a:endParaRPr>
          </a:p>
        </p:txBody>
      </p:sp>
      <p:pic>
        <p:nvPicPr>
          <p:cNvPr id="7" name="Picture 6" descr="Text logo Large.gif"/>
          <p:cNvPicPr>
            <a:picLocks noChangeAspect="1"/>
          </p:cNvPicPr>
          <p:nvPr/>
        </p:nvPicPr>
        <p:blipFill>
          <a:blip r:embed="rId11"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Tree>
    <p:extLst>
      <p:ext uri="{BB962C8B-B14F-4D97-AF65-F5344CB8AC3E}">
        <p14:creationId xmlns:p14="http://schemas.microsoft.com/office/powerpoint/2010/main" val="38017259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lvl1pPr algn="l" defTabSz="685800" rtl="0" eaLnBrk="1" latinLnBrk="0" hangingPunct="1">
        <a:spcBef>
          <a:spcPct val="0"/>
        </a:spcBef>
        <a:buNone/>
        <a:tabLst/>
        <a:defRPr sz="2700" kern="1200">
          <a:solidFill>
            <a:schemeClr val="tx1"/>
          </a:solidFill>
          <a:latin typeface="+mj-lt"/>
          <a:ea typeface="+mj-ea"/>
          <a:cs typeface="+mj-cs"/>
        </a:defRPr>
      </a:lvl1pPr>
    </p:titleStyle>
    <p:bodyStyle>
      <a:lvl1pPr marL="257175" indent="-257175" algn="l" defTabSz="685800" rtl="0" eaLnBrk="1" latinLnBrk="0" hangingPunct="1">
        <a:spcBef>
          <a:spcPts val="900"/>
        </a:spcBef>
        <a:buFont typeface="Arial" pitchFamily="34" charset="0"/>
        <a:buChar char="•"/>
        <a:defRPr sz="1800" kern="1200">
          <a:solidFill>
            <a:schemeClr val="bg1"/>
          </a:solidFill>
          <a:latin typeface="+mn-lt"/>
          <a:ea typeface="+mn-ea"/>
          <a:cs typeface="+mn-cs"/>
        </a:defRPr>
      </a:lvl1pPr>
      <a:lvl2pPr marL="557213" indent="-214313" algn="l" defTabSz="685800" rtl="0" eaLnBrk="1" latinLnBrk="0" hangingPunct="1">
        <a:spcBef>
          <a:spcPts val="450"/>
        </a:spcBef>
        <a:buFont typeface="Arial" pitchFamily="34" charset="0"/>
        <a:buChar char="•"/>
        <a:defRPr sz="1500" kern="1200">
          <a:solidFill>
            <a:schemeClr val="bg1"/>
          </a:solidFill>
          <a:latin typeface="+mn-lt"/>
          <a:ea typeface="+mn-ea"/>
          <a:cs typeface="+mn-cs"/>
        </a:defRPr>
      </a:lvl2pPr>
      <a:lvl3pPr marL="857250" indent="3572" algn="l" defTabSz="685800" rtl="0" eaLnBrk="1" latinLnBrk="0" hangingPunct="1">
        <a:spcBef>
          <a:spcPct val="20000"/>
        </a:spcBef>
        <a:buFont typeface="Arial" pitchFamily="34" charset="0"/>
        <a:buNone/>
        <a:defRPr sz="1350" kern="1200">
          <a:solidFill>
            <a:schemeClr val="bg1"/>
          </a:solidFill>
          <a:latin typeface="Courier New" pitchFamily="49" charset="0"/>
          <a:ea typeface="+mn-ea"/>
          <a:cs typeface="Courier New" pitchFamily="49" charset="0"/>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02100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2" r:id="rId12"/>
    <p:sldLayoutId id="2147483751" r:id="rId13"/>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6"/>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7"/>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7"/>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550537"/>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1" r:id="rId15"/>
    <p:sldLayoutId id="2147483778" r:id="rId16"/>
    <p:sldLayoutId id="2147483779" r:id="rId1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2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2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2536026"/>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5580235"/>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m.youtube.com/watch?v=IcrBqCFLHIY"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gBAKXvsaEiw"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JBtEckh3L9Q" TargetMode="External"/><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9.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0.png"/><Relationship Id="rId1" Type="http://schemas.openxmlformats.org/officeDocument/2006/relationships/slideLayout" Target="../slideLayouts/slideLayout63.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31.png"/><Relationship Id="rId1" Type="http://schemas.openxmlformats.org/officeDocument/2006/relationships/slideLayout" Target="../slideLayouts/slideLayout58.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0837" y="1418495"/>
            <a:ext cx="6801826" cy="1142621"/>
          </a:xfrm>
        </p:spPr>
        <p:txBody>
          <a:bodyPr/>
          <a:lstStyle/>
          <a:p>
            <a:r>
              <a:rPr lang="en-US" dirty="0"/>
              <a:t>ECEN 350</a:t>
            </a:r>
            <a:br>
              <a:rPr lang="en-US" dirty="0"/>
            </a:br>
            <a:r>
              <a:rPr lang="en-US" dirty="0"/>
              <a:t>Electronic Devices and Circuits </a:t>
            </a:r>
          </a:p>
        </p:txBody>
      </p:sp>
      <p:sp>
        <p:nvSpPr>
          <p:cNvPr id="4" name="Rectangle 3"/>
          <p:cNvSpPr/>
          <p:nvPr/>
        </p:nvSpPr>
        <p:spPr>
          <a:xfrm>
            <a:off x="2004336" y="3465454"/>
            <a:ext cx="4430019" cy="707886"/>
          </a:xfrm>
          <a:prstGeom prst="rect">
            <a:avLst/>
          </a:prstGeom>
        </p:spPr>
        <p:txBody>
          <a:bodyPr wrap="square">
            <a:spAutoFit/>
          </a:bodyPr>
          <a:lstStyle/>
          <a:p>
            <a:r>
              <a:rPr lang="en-US" sz="4000" spc="-113" dirty="0" err="1">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pn</a:t>
            </a:r>
            <a:r>
              <a:rPr lang="en-US" sz="4000" spc="-113"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 Junction Diodes</a:t>
            </a:r>
            <a:endParaRPr lang="en-US" sz="4000" dirty="0"/>
          </a:p>
        </p:txBody>
      </p:sp>
    </p:spTree>
    <p:extLst>
      <p:ext uri="{BB962C8B-B14F-4D97-AF65-F5344CB8AC3E}">
        <p14:creationId xmlns:p14="http://schemas.microsoft.com/office/powerpoint/2010/main" val="1925272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2"/>
          <p:cNvSpPr txBox="1">
            <a:spLocks noChangeArrowheads="1"/>
          </p:cNvSpPr>
          <p:nvPr/>
        </p:nvSpPr>
        <p:spPr bwMode="auto">
          <a:xfrm>
            <a:off x="2209800" y="1917700"/>
            <a:ext cx="533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800">
                <a:solidFill>
                  <a:schemeClr val="tx1"/>
                </a:solidFill>
                <a:latin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defRPr>
            </a:lvl2pPr>
            <a:lvl3pPr marL="1143000" indent="-228600">
              <a:spcBef>
                <a:spcPct val="10000"/>
              </a:spcBef>
              <a:buChar char="•"/>
              <a:defRPr sz="23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800">
              <a:solidFill>
                <a:prstClr val="black"/>
              </a:solidFill>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964" y="1043012"/>
            <a:ext cx="8693674" cy="2743200"/>
          </a:xfrm>
          <a:prstGeom prst="rect">
            <a:avLst/>
          </a:prstGeom>
        </p:spPr>
      </p:pic>
      <p:sp>
        <p:nvSpPr>
          <p:cNvPr id="7" name="Title 1"/>
          <p:cNvSpPr>
            <a:spLocks noGrp="1"/>
          </p:cNvSpPr>
          <p:nvPr>
            <p:ph type="title"/>
          </p:nvPr>
        </p:nvSpPr>
        <p:spPr>
          <a:xfrm>
            <a:off x="2966339" y="58938"/>
            <a:ext cx="6663693"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Doping of Semiconductors</a:t>
            </a:r>
          </a:p>
        </p:txBody>
      </p:sp>
      <p:sp>
        <p:nvSpPr>
          <p:cNvPr id="8" name="Rectangle 7"/>
          <p:cNvSpPr/>
          <p:nvPr/>
        </p:nvSpPr>
        <p:spPr>
          <a:xfrm>
            <a:off x="404037" y="4041235"/>
            <a:ext cx="11281144" cy="24929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altLang="en-US" b="1"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n-type Silicon</a:t>
            </a:r>
            <a:r>
              <a:rPr lang="en-US" altLang="en-US" sz="2000" dirty="0">
                <a:solidFill>
                  <a:prstClr val="black"/>
                </a:solidFill>
                <a:ea typeface="Calibri" panose="020F0502020204030204" pitchFamily="34" charset="0"/>
                <a:cs typeface="Times New Roman" panose="02020603050405020304" pitchFamily="18" charset="0"/>
              </a:rPr>
              <a:t>: Doped with </a:t>
            </a:r>
            <a:r>
              <a:rPr lang="en-US" altLang="en-US" sz="2000" b="1" dirty="0">
                <a:solidFill>
                  <a:prstClr val="black"/>
                </a:solidFill>
                <a:ea typeface="Calibri" panose="020F0502020204030204" pitchFamily="34" charset="0"/>
                <a:cs typeface="Times New Roman" panose="02020603050405020304" pitchFamily="18" charset="0"/>
              </a:rPr>
              <a:t>Donor</a:t>
            </a:r>
            <a:r>
              <a:rPr lang="en-US" altLang="en-US" sz="2000" dirty="0">
                <a:solidFill>
                  <a:prstClr val="black"/>
                </a:solidFill>
                <a:ea typeface="Calibri" panose="020F0502020204030204" pitchFamily="34" charset="0"/>
                <a:cs typeface="Times New Roman" panose="02020603050405020304" pitchFamily="18" charset="0"/>
              </a:rPr>
              <a:t> atoms → donate an electron (n → negative). </a:t>
            </a:r>
          </a:p>
          <a:p>
            <a:r>
              <a:rPr lang="en-US" altLang="en-US" sz="2000" dirty="0">
                <a:solidFill>
                  <a:prstClr val="black"/>
                </a:solidFill>
                <a:ea typeface="Calibri" panose="020F0502020204030204" pitchFamily="34" charset="0"/>
                <a:cs typeface="Times New Roman" panose="02020603050405020304" pitchFamily="18" charset="0"/>
              </a:rPr>
              <a:t>n- type: Electron → Majority carrier.  Hole → Minority carrier.</a:t>
            </a:r>
          </a:p>
          <a:p>
            <a:endParaRPr lang="en-US" altLang="en-US" sz="2000"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p-type Silicon</a:t>
            </a:r>
            <a:r>
              <a:rPr lang="en-US" altLang="en-US" sz="2000" dirty="0">
                <a:solidFill>
                  <a:prstClr val="black"/>
                </a:solidFill>
                <a:ea typeface="Calibri" panose="020F0502020204030204" pitchFamily="34" charset="0"/>
                <a:cs typeface="Times New Roman" panose="02020603050405020304" pitchFamily="18" charset="0"/>
              </a:rPr>
              <a:t>: Doped with </a:t>
            </a:r>
            <a:r>
              <a:rPr lang="en-US" altLang="en-US" sz="2000" b="1" dirty="0">
                <a:solidFill>
                  <a:prstClr val="black"/>
                </a:solidFill>
                <a:ea typeface="Calibri" panose="020F0502020204030204" pitchFamily="34" charset="0"/>
                <a:cs typeface="Times New Roman" panose="02020603050405020304" pitchFamily="18" charset="0"/>
              </a:rPr>
              <a:t>Acceptor</a:t>
            </a:r>
            <a:r>
              <a:rPr lang="en-US" altLang="en-US" sz="2000" dirty="0">
                <a:solidFill>
                  <a:prstClr val="black"/>
                </a:solidFill>
                <a:ea typeface="Calibri" panose="020F0502020204030204" pitchFamily="34" charset="0"/>
                <a:cs typeface="Times New Roman" panose="02020603050405020304" pitchFamily="18" charset="0"/>
              </a:rPr>
              <a:t> atoms (holes) → accept an electron (p → positive). </a:t>
            </a:r>
          </a:p>
          <a:p>
            <a:r>
              <a:rPr lang="en-US" altLang="en-US" sz="2000" dirty="0">
                <a:solidFill>
                  <a:prstClr val="black"/>
                </a:solidFill>
                <a:ea typeface="Calibri" panose="020F0502020204030204" pitchFamily="34" charset="0"/>
                <a:cs typeface="Times New Roman" panose="02020603050405020304" pitchFamily="18" charset="0"/>
              </a:rPr>
              <a:t>p-type: Hole → Majority carrier.   Electron → Minority carrier.</a:t>
            </a: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000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29539" y="17281"/>
            <a:ext cx="8872398"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Doping of Semiconductors (Continued)</a:t>
            </a:r>
          </a:p>
        </p:txBody>
      </p:sp>
      <p:sp>
        <p:nvSpPr>
          <p:cNvPr id="31" name="Rectangle 30"/>
          <p:cNvSpPr/>
          <p:nvPr/>
        </p:nvSpPr>
        <p:spPr bwMode="auto">
          <a:xfrm>
            <a:off x="1800715" y="1043447"/>
            <a:ext cx="8705074" cy="5723247"/>
          </a:xfrm>
          <a:prstGeom prst="rect">
            <a:avLst/>
          </a:prstGeom>
          <a:solidFill>
            <a:schemeClr val="accent2">
              <a:lumMod val="20000"/>
              <a:lumOff val="80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2" name="Rectangle 31"/>
          <p:cNvSpPr/>
          <p:nvPr/>
        </p:nvSpPr>
        <p:spPr>
          <a:xfrm>
            <a:off x="3287231" y="5165635"/>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33" name="TextBox 32"/>
          <p:cNvSpPr txBox="1"/>
          <p:nvPr/>
        </p:nvSpPr>
        <p:spPr>
          <a:xfrm>
            <a:off x="2902155" y="5182162"/>
            <a:ext cx="404278"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C</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34" name="TextBox 33"/>
          <p:cNvSpPr txBox="1"/>
          <p:nvPr/>
        </p:nvSpPr>
        <p:spPr>
          <a:xfrm>
            <a:off x="2907796" y="5943923"/>
            <a:ext cx="410690"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V</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35" name="TextBox 34"/>
          <p:cNvSpPr txBox="1"/>
          <p:nvPr/>
        </p:nvSpPr>
        <p:spPr>
          <a:xfrm>
            <a:off x="4490437" y="5595609"/>
            <a:ext cx="393056" cy="369332"/>
          </a:xfrm>
          <a:prstGeom prst="rect">
            <a:avLst/>
          </a:prstGeom>
          <a:noFill/>
        </p:spPr>
        <p:txBody>
          <a:bodyPr wrap="non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E</a:t>
            </a:r>
            <a:r>
              <a:rPr lang="en-US" kern="0" baseline="-25000" dirty="0" err="1">
                <a:solidFill>
                  <a:prstClr val="black"/>
                </a:solidFill>
                <a:latin typeface="Cambria Math" panose="02040503050406030204" pitchFamily="18" charset="0"/>
                <a:ea typeface="Cambria Math" panose="02040503050406030204" pitchFamily="18" charset="0"/>
              </a:rPr>
              <a:t>g</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36" name="Straight Arrow Connector 35"/>
          <p:cNvCxnSpPr>
            <a:stCxn id="32" idx="2"/>
          </p:cNvCxnSpPr>
          <p:nvPr/>
        </p:nvCxnSpPr>
        <p:spPr>
          <a:xfrm>
            <a:off x="4935682" y="5473408"/>
            <a:ext cx="0" cy="640799"/>
          </a:xfrm>
          <a:prstGeom prst="straightConnector1">
            <a:avLst/>
          </a:prstGeom>
          <a:noFill/>
          <a:ln w="34925" cap="flat" cmpd="sng" algn="ctr">
            <a:solidFill>
              <a:sysClr val="windowText" lastClr="000000">
                <a:lumMod val="65000"/>
                <a:lumOff val="35000"/>
              </a:sysClr>
            </a:solidFill>
            <a:prstDash val="solid"/>
            <a:miter lim="800000"/>
            <a:headEnd type="triangle"/>
            <a:tailEnd type="triangle"/>
          </a:ln>
          <a:effectLst/>
        </p:spPr>
      </p:cxnSp>
      <p:sp>
        <p:nvSpPr>
          <p:cNvPr id="37" name="TextBox 36"/>
          <p:cNvSpPr txBox="1"/>
          <p:nvPr/>
        </p:nvSpPr>
        <p:spPr>
          <a:xfrm>
            <a:off x="4993981" y="5451405"/>
            <a:ext cx="1048685" cy="646331"/>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Energy</a:t>
            </a:r>
          </a:p>
          <a:p>
            <a:pPr>
              <a:defRPr/>
            </a:pPr>
            <a:r>
              <a:rPr lang="en-US" kern="0" dirty="0">
                <a:solidFill>
                  <a:prstClr val="black"/>
                </a:solidFill>
                <a:latin typeface="Cambria Math" panose="02040503050406030204" pitchFamily="18" charset="0"/>
                <a:ea typeface="Cambria Math" panose="02040503050406030204" pitchFamily="18" charset="0"/>
              </a:rPr>
              <a:t>Bandgap</a:t>
            </a:r>
          </a:p>
        </p:txBody>
      </p:sp>
      <p:sp>
        <p:nvSpPr>
          <p:cNvPr id="38" name="TextBox 37"/>
          <p:cNvSpPr txBox="1"/>
          <p:nvPr/>
        </p:nvSpPr>
        <p:spPr>
          <a:xfrm>
            <a:off x="6694623" y="5082072"/>
            <a:ext cx="190367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Conduction Band</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39" name="TextBox 38"/>
          <p:cNvSpPr txBox="1"/>
          <p:nvPr/>
        </p:nvSpPr>
        <p:spPr>
          <a:xfrm>
            <a:off x="6652373" y="6062067"/>
            <a:ext cx="194592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Valence Band</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40" name="Straight Arrow Connector 39"/>
          <p:cNvCxnSpPr/>
          <p:nvPr/>
        </p:nvCxnSpPr>
        <p:spPr>
          <a:xfrm flipV="1">
            <a:off x="2591410" y="4474489"/>
            <a:ext cx="11028" cy="1909903"/>
          </a:xfrm>
          <a:prstGeom prst="straightConnector1">
            <a:avLst/>
          </a:prstGeom>
          <a:noFill/>
          <a:ln w="57150" cap="flat" cmpd="sng" algn="ctr">
            <a:solidFill>
              <a:sysClr val="windowText" lastClr="000000">
                <a:lumMod val="65000"/>
                <a:lumOff val="35000"/>
              </a:sysClr>
            </a:solidFill>
            <a:prstDash val="solid"/>
            <a:tailEnd type="triangle"/>
          </a:ln>
          <a:effectLst/>
        </p:spPr>
      </p:cxnSp>
      <p:sp>
        <p:nvSpPr>
          <p:cNvPr id="41" name="TextBox 40"/>
          <p:cNvSpPr txBox="1"/>
          <p:nvPr/>
        </p:nvSpPr>
        <p:spPr>
          <a:xfrm>
            <a:off x="2105129" y="3533999"/>
            <a:ext cx="1594053" cy="923330"/>
          </a:xfrm>
          <a:prstGeom prst="rect">
            <a:avLst/>
          </a:prstGeom>
          <a:noFill/>
        </p:spPr>
        <p:txBody>
          <a:bodyPr wrap="squar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Increasing Electron</a:t>
            </a:r>
          </a:p>
          <a:p>
            <a:pPr>
              <a:defRPr/>
            </a:pPr>
            <a:r>
              <a:rPr lang="en-US" kern="0" dirty="0">
                <a:solidFill>
                  <a:prstClr val="black"/>
                </a:solidFill>
                <a:latin typeface="Cambria Math" panose="02040503050406030204" pitchFamily="18" charset="0"/>
                <a:ea typeface="Cambria Math" panose="02040503050406030204" pitchFamily="18" charset="0"/>
              </a:rPr>
              <a:t>Energy</a:t>
            </a:r>
          </a:p>
        </p:txBody>
      </p:sp>
      <p:sp>
        <p:nvSpPr>
          <p:cNvPr id="42" name="TextBox 41"/>
          <p:cNvSpPr txBox="1"/>
          <p:nvPr/>
        </p:nvSpPr>
        <p:spPr>
          <a:xfrm>
            <a:off x="2289340" y="1122607"/>
            <a:ext cx="7727824" cy="1754326"/>
          </a:xfrm>
          <a:prstGeom prst="rect">
            <a:avLst/>
          </a:prstGeom>
          <a:noFill/>
        </p:spPr>
        <p:txBody>
          <a:bodyPr wrap="square" rtlCol="0">
            <a:spAutoFit/>
          </a:bodyPr>
          <a:lstStyle/>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At room temperature (293 Kelvin), n-type silicon has many more conduction band electrons than valence band holes because each n-type dopant atom contributes an electron to the conduction band.</a:t>
            </a:r>
          </a:p>
          <a:p>
            <a:pPr lvl="0"/>
            <a:endParaRPr lang="en-US" kern="0"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A relatively small number of valence band holes (minority carriers) in n-type silicon result from thermally generated electron-hole pairs.</a:t>
            </a:r>
          </a:p>
        </p:txBody>
      </p:sp>
      <p:sp>
        <p:nvSpPr>
          <p:cNvPr id="43" name="Rectangle 42"/>
          <p:cNvSpPr/>
          <p:nvPr/>
        </p:nvSpPr>
        <p:spPr>
          <a:xfrm>
            <a:off x="3277289" y="6150330"/>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44" name="TextBox 43"/>
          <p:cNvSpPr txBox="1"/>
          <p:nvPr/>
        </p:nvSpPr>
        <p:spPr>
          <a:xfrm>
            <a:off x="3253170" y="5104075"/>
            <a:ext cx="3365024" cy="369332"/>
          </a:xfrm>
          <a:prstGeom prst="rect">
            <a:avLst/>
          </a:prstGeom>
          <a:noFill/>
        </p:spPr>
        <p:txBody>
          <a:bodyPr wrap="none" rtlCol="0">
            <a:spAutoFit/>
          </a:bodyPr>
          <a:lstStyle/>
          <a:p>
            <a:r>
              <a:rPr lang="en-US" dirty="0"/>
              <a:t> </a:t>
            </a:r>
            <a:r>
              <a:rPr lang="en-US" dirty="0">
                <a:solidFill>
                  <a:schemeClr val="bg1"/>
                </a:solidFill>
              </a:rPr>
              <a:t>-  -  -  -  -  -  -  -  -  -  -  -  -  -  -  -  -  -</a:t>
            </a:r>
          </a:p>
        </p:txBody>
      </p:sp>
      <p:sp>
        <p:nvSpPr>
          <p:cNvPr id="46" name="Oval 45"/>
          <p:cNvSpPr/>
          <p:nvPr/>
        </p:nvSpPr>
        <p:spPr bwMode="auto">
          <a:xfrm>
            <a:off x="3861413" y="627416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37987" y="6274038"/>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48" name="Oval 47"/>
          <p:cNvSpPr/>
          <p:nvPr/>
        </p:nvSpPr>
        <p:spPr bwMode="auto">
          <a:xfrm>
            <a:off x="5901999" y="627416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4" name="Picture 3"/>
          <p:cNvPicPr>
            <a:picLocks noChangeAspect="1"/>
          </p:cNvPicPr>
          <p:nvPr/>
        </p:nvPicPr>
        <p:blipFill>
          <a:blip r:embed="rId2"/>
          <a:stretch>
            <a:fillRect/>
          </a:stretch>
        </p:blipFill>
        <p:spPr>
          <a:xfrm>
            <a:off x="7749958" y="2954357"/>
            <a:ext cx="2267207" cy="1927732"/>
          </a:xfrm>
          <a:prstGeom prst="rect">
            <a:avLst/>
          </a:prstGeom>
        </p:spPr>
      </p:pic>
      <p:sp>
        <p:nvSpPr>
          <p:cNvPr id="3" name="TextBox 2"/>
          <p:cNvSpPr txBox="1"/>
          <p:nvPr/>
        </p:nvSpPr>
        <p:spPr>
          <a:xfrm>
            <a:off x="4125282" y="3418268"/>
            <a:ext cx="2632280" cy="584775"/>
          </a:xfrm>
          <a:prstGeom prst="rect">
            <a:avLst/>
          </a:prstGeom>
          <a:noFill/>
        </p:spPr>
        <p:txBody>
          <a:bodyPr wrap="square" rtlCol="0">
            <a:spAutoFit/>
          </a:bodyPr>
          <a:lstStyle/>
          <a:p>
            <a:r>
              <a:rPr lang="en-US" sz="3200" dirty="0">
                <a:solidFill>
                  <a:schemeClr val="bg1"/>
                </a:solidFill>
              </a:rPr>
              <a:t>n-type silicon</a:t>
            </a:r>
          </a:p>
        </p:txBody>
      </p:sp>
    </p:spTree>
    <p:extLst>
      <p:ext uri="{BB962C8B-B14F-4D97-AF65-F5344CB8AC3E}">
        <p14:creationId xmlns:p14="http://schemas.microsoft.com/office/powerpoint/2010/main" val="343969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29539" y="17281"/>
            <a:ext cx="8872398"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Doping of Semiconductors (Continued)</a:t>
            </a:r>
          </a:p>
        </p:txBody>
      </p:sp>
      <p:grpSp>
        <p:nvGrpSpPr>
          <p:cNvPr id="22" name="Group 21"/>
          <p:cNvGrpSpPr/>
          <p:nvPr/>
        </p:nvGrpSpPr>
        <p:grpSpPr>
          <a:xfrm>
            <a:off x="1813201" y="1068866"/>
            <a:ext cx="8705074" cy="5542059"/>
            <a:chOff x="1571351" y="419478"/>
            <a:chExt cx="8705074" cy="5542059"/>
          </a:xfrm>
        </p:grpSpPr>
        <p:sp>
          <p:nvSpPr>
            <p:cNvPr id="23" name="Rectangle 22"/>
            <p:cNvSpPr/>
            <p:nvPr/>
          </p:nvSpPr>
          <p:spPr bwMode="auto">
            <a:xfrm>
              <a:off x="1571351" y="419478"/>
              <a:ext cx="8705074" cy="5542059"/>
            </a:xfrm>
            <a:prstGeom prst="rect">
              <a:avLst/>
            </a:prstGeom>
            <a:solidFill>
              <a:schemeClr val="accent2">
                <a:lumMod val="20000"/>
                <a:lumOff val="80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4" name="Rectangle 23"/>
            <p:cNvSpPr/>
            <p:nvPr/>
          </p:nvSpPr>
          <p:spPr>
            <a:xfrm>
              <a:off x="3089522" y="4360478"/>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25" name="TextBox 24"/>
            <p:cNvSpPr txBox="1"/>
            <p:nvPr/>
          </p:nvSpPr>
          <p:spPr>
            <a:xfrm>
              <a:off x="2704447" y="4385244"/>
              <a:ext cx="404278"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C</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26" name="TextBox 25"/>
            <p:cNvSpPr txBox="1"/>
            <p:nvPr/>
          </p:nvSpPr>
          <p:spPr>
            <a:xfrm>
              <a:off x="2710088" y="5179957"/>
              <a:ext cx="410690"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V</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27" name="TextBox 26"/>
            <p:cNvSpPr txBox="1"/>
            <p:nvPr/>
          </p:nvSpPr>
          <p:spPr>
            <a:xfrm>
              <a:off x="4292729" y="4790453"/>
              <a:ext cx="393056" cy="369332"/>
            </a:xfrm>
            <a:prstGeom prst="rect">
              <a:avLst/>
            </a:prstGeom>
            <a:noFill/>
          </p:spPr>
          <p:txBody>
            <a:bodyPr wrap="non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E</a:t>
              </a:r>
              <a:r>
                <a:rPr lang="en-US" kern="0" baseline="-25000" dirty="0" err="1">
                  <a:solidFill>
                    <a:prstClr val="black"/>
                  </a:solidFill>
                  <a:latin typeface="Cambria Math" panose="02040503050406030204" pitchFamily="18" charset="0"/>
                  <a:ea typeface="Cambria Math" panose="02040503050406030204" pitchFamily="18" charset="0"/>
                </a:rPr>
                <a:t>g</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28" name="Straight Arrow Connector 27"/>
            <p:cNvCxnSpPr>
              <a:stCxn id="24" idx="2"/>
            </p:cNvCxnSpPr>
            <p:nvPr/>
          </p:nvCxnSpPr>
          <p:spPr>
            <a:xfrm>
              <a:off x="4737974" y="4668251"/>
              <a:ext cx="0" cy="640799"/>
            </a:xfrm>
            <a:prstGeom prst="straightConnector1">
              <a:avLst/>
            </a:prstGeom>
            <a:noFill/>
            <a:ln w="34925" cap="flat" cmpd="sng" algn="ctr">
              <a:solidFill>
                <a:sysClr val="windowText" lastClr="000000">
                  <a:lumMod val="65000"/>
                  <a:lumOff val="35000"/>
                </a:sysClr>
              </a:solidFill>
              <a:prstDash val="solid"/>
              <a:miter lim="800000"/>
              <a:headEnd type="triangle"/>
              <a:tailEnd type="triangle"/>
            </a:ln>
            <a:effectLst/>
          </p:spPr>
        </p:cxnSp>
        <p:sp>
          <p:nvSpPr>
            <p:cNvPr id="29" name="TextBox 28"/>
            <p:cNvSpPr txBox="1"/>
            <p:nvPr/>
          </p:nvSpPr>
          <p:spPr>
            <a:xfrm>
              <a:off x="4796272" y="4646248"/>
              <a:ext cx="1048685" cy="646331"/>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Energy</a:t>
              </a:r>
            </a:p>
            <a:p>
              <a:pPr>
                <a:defRPr/>
              </a:pPr>
              <a:r>
                <a:rPr lang="en-US" kern="0" dirty="0">
                  <a:solidFill>
                    <a:prstClr val="black"/>
                  </a:solidFill>
                  <a:latin typeface="Cambria Math" panose="02040503050406030204" pitchFamily="18" charset="0"/>
                  <a:ea typeface="Cambria Math" panose="02040503050406030204" pitchFamily="18" charset="0"/>
                </a:rPr>
                <a:t>Bandgap</a:t>
              </a:r>
            </a:p>
          </p:txBody>
        </p:sp>
        <p:sp>
          <p:nvSpPr>
            <p:cNvPr id="30" name="TextBox 29"/>
            <p:cNvSpPr txBox="1"/>
            <p:nvPr/>
          </p:nvSpPr>
          <p:spPr>
            <a:xfrm>
              <a:off x="6496915" y="4276916"/>
              <a:ext cx="190367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Conduction Band</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45" name="TextBox 44"/>
            <p:cNvSpPr txBox="1"/>
            <p:nvPr/>
          </p:nvSpPr>
          <p:spPr>
            <a:xfrm>
              <a:off x="6454665" y="5256911"/>
              <a:ext cx="194592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Valence Band</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49" name="Straight Arrow Connector 48"/>
            <p:cNvCxnSpPr/>
            <p:nvPr/>
          </p:nvCxnSpPr>
          <p:spPr>
            <a:xfrm flipV="1">
              <a:off x="2393702" y="3669332"/>
              <a:ext cx="11028" cy="1909903"/>
            </a:xfrm>
            <a:prstGeom prst="straightConnector1">
              <a:avLst/>
            </a:prstGeom>
            <a:noFill/>
            <a:ln w="57150" cap="flat" cmpd="sng" algn="ctr">
              <a:solidFill>
                <a:sysClr val="windowText" lastClr="000000">
                  <a:lumMod val="65000"/>
                  <a:lumOff val="35000"/>
                </a:sysClr>
              </a:solidFill>
              <a:prstDash val="solid"/>
              <a:tailEnd type="triangle"/>
            </a:ln>
            <a:effectLst/>
          </p:spPr>
        </p:cxnSp>
        <p:sp>
          <p:nvSpPr>
            <p:cNvPr id="50" name="TextBox 49"/>
            <p:cNvSpPr txBox="1"/>
            <p:nvPr/>
          </p:nvSpPr>
          <p:spPr>
            <a:xfrm>
              <a:off x="1907420" y="2728843"/>
              <a:ext cx="1594053" cy="923330"/>
            </a:xfrm>
            <a:prstGeom prst="rect">
              <a:avLst/>
            </a:prstGeom>
            <a:noFill/>
          </p:spPr>
          <p:txBody>
            <a:bodyPr wrap="squar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Increasing Electron</a:t>
              </a:r>
            </a:p>
            <a:p>
              <a:pPr>
                <a:defRPr/>
              </a:pPr>
              <a:r>
                <a:rPr lang="en-US" kern="0" dirty="0">
                  <a:solidFill>
                    <a:prstClr val="black"/>
                  </a:solidFill>
                  <a:latin typeface="Cambria Math" panose="02040503050406030204" pitchFamily="18" charset="0"/>
                  <a:ea typeface="Cambria Math" panose="02040503050406030204" pitchFamily="18" charset="0"/>
                </a:rPr>
                <a:t>Energy</a:t>
              </a:r>
            </a:p>
          </p:txBody>
        </p:sp>
        <p:sp>
          <p:nvSpPr>
            <p:cNvPr id="51" name="TextBox 50"/>
            <p:cNvSpPr txBox="1"/>
            <p:nvPr/>
          </p:nvSpPr>
          <p:spPr>
            <a:xfrm>
              <a:off x="2179097" y="575316"/>
              <a:ext cx="7727824" cy="2308324"/>
            </a:xfrm>
            <a:prstGeom prst="rect">
              <a:avLst/>
            </a:prstGeom>
            <a:noFill/>
          </p:spPr>
          <p:txBody>
            <a:bodyPr wrap="square" rtlCol="0">
              <a:spAutoFit/>
            </a:bodyPr>
            <a:lstStyle/>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At room temperature (293 Kelvin), p-type silicon has many more valence band holes than conduction band electrons because each p-type dopant atoms introduces a vacancy in the valence band.</a:t>
              </a:r>
            </a:p>
            <a:p>
              <a:pPr lvl="0"/>
              <a:endParaRPr lang="en-US" kern="0"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A relatively small number of conduction band electrons (minority carriers) in p-type silicon result from thermally generated electron-hole pairs.</a:t>
              </a:r>
            </a:p>
            <a:p>
              <a:pPr marL="285750" indent="-285750">
                <a:buFont typeface="Arial" panose="020B0604020202020204" pitchFamily="34" charset="0"/>
                <a:buChar char="•"/>
              </a:pPr>
              <a:endParaRPr lang="en-US" kern="0" dirty="0">
                <a:solidFill>
                  <a:prstClr val="black"/>
                </a:solidFill>
                <a:latin typeface="Cambria Math" panose="02040503050406030204" pitchFamily="18" charset="0"/>
                <a:ea typeface="Cambria Math" panose="02040503050406030204" pitchFamily="18" charset="0"/>
              </a:endParaRPr>
            </a:p>
          </p:txBody>
        </p:sp>
        <p:sp>
          <p:nvSpPr>
            <p:cNvPr id="52" name="Rectangle 51"/>
            <p:cNvSpPr/>
            <p:nvPr/>
          </p:nvSpPr>
          <p:spPr>
            <a:xfrm>
              <a:off x="3079580" y="5345173"/>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53" name="Oval 52"/>
            <p:cNvSpPr/>
            <p:nvPr/>
          </p:nvSpPr>
          <p:spPr bwMode="auto">
            <a:xfrm>
              <a:off x="3116339" y="547267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4" name="Oval 53"/>
            <p:cNvSpPr/>
            <p:nvPr/>
          </p:nvSpPr>
          <p:spPr bwMode="auto">
            <a:xfrm>
              <a:off x="3516710" y="5475523"/>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5" name="TextBox 54"/>
            <p:cNvSpPr txBox="1"/>
            <p:nvPr/>
          </p:nvSpPr>
          <p:spPr>
            <a:xfrm>
              <a:off x="3097473" y="4306148"/>
              <a:ext cx="2826415" cy="369332"/>
            </a:xfrm>
            <a:prstGeom prst="rect">
              <a:avLst/>
            </a:prstGeom>
            <a:noFill/>
          </p:spPr>
          <p:txBody>
            <a:bodyPr wrap="none" rtlCol="0">
              <a:spAutoFit/>
            </a:bodyPr>
            <a:lstStyle/>
            <a:p>
              <a:r>
                <a:rPr lang="en-US" dirty="0"/>
                <a:t>        </a:t>
              </a:r>
              <a:r>
                <a:rPr lang="en-US" dirty="0">
                  <a:solidFill>
                    <a:schemeClr val="bg1"/>
                  </a:solidFill>
                </a:rPr>
                <a:t>  -                  -                   -</a:t>
              </a:r>
            </a:p>
          </p:txBody>
        </p:sp>
        <p:sp>
          <p:nvSpPr>
            <p:cNvPr id="56" name="Oval 55"/>
            <p:cNvSpPr/>
            <p:nvPr/>
          </p:nvSpPr>
          <p:spPr bwMode="auto">
            <a:xfrm>
              <a:off x="3254652" y="547320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7" name="Oval 56"/>
            <p:cNvSpPr/>
            <p:nvPr/>
          </p:nvSpPr>
          <p:spPr bwMode="auto">
            <a:xfrm>
              <a:off x="3388004" y="547320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8" name="Oval 57"/>
            <p:cNvSpPr/>
            <p:nvPr/>
          </p:nvSpPr>
          <p:spPr bwMode="auto">
            <a:xfrm>
              <a:off x="3642595" y="5475056"/>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59" name="Oval 58"/>
            <p:cNvSpPr/>
            <p:nvPr/>
          </p:nvSpPr>
          <p:spPr bwMode="auto">
            <a:xfrm>
              <a:off x="4038204" y="547551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0" name="Oval 59"/>
            <p:cNvSpPr/>
            <p:nvPr/>
          </p:nvSpPr>
          <p:spPr bwMode="auto">
            <a:xfrm>
              <a:off x="3773765" y="547558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1" name="Oval 60"/>
            <p:cNvSpPr/>
            <p:nvPr/>
          </p:nvSpPr>
          <p:spPr bwMode="auto">
            <a:xfrm>
              <a:off x="3909498" y="547558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2" name="Oval 61"/>
            <p:cNvSpPr/>
            <p:nvPr/>
          </p:nvSpPr>
          <p:spPr bwMode="auto">
            <a:xfrm>
              <a:off x="4169597" y="547453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4569968" y="5475002"/>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4307910" y="547506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4441262" y="547506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4695853" y="5474535"/>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7" name="Oval 66"/>
            <p:cNvSpPr/>
            <p:nvPr/>
          </p:nvSpPr>
          <p:spPr bwMode="auto">
            <a:xfrm>
              <a:off x="5091462" y="5474998"/>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8" name="Oval 67"/>
            <p:cNvSpPr/>
            <p:nvPr/>
          </p:nvSpPr>
          <p:spPr bwMode="auto">
            <a:xfrm>
              <a:off x="4827023" y="5475060"/>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69" name="Oval 68"/>
            <p:cNvSpPr/>
            <p:nvPr/>
          </p:nvSpPr>
          <p:spPr bwMode="auto">
            <a:xfrm>
              <a:off x="4962756" y="5475060"/>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0" name="Oval 69"/>
            <p:cNvSpPr/>
            <p:nvPr/>
          </p:nvSpPr>
          <p:spPr bwMode="auto">
            <a:xfrm>
              <a:off x="5215189" y="547267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1" name="Oval 70"/>
            <p:cNvSpPr/>
            <p:nvPr/>
          </p:nvSpPr>
          <p:spPr bwMode="auto">
            <a:xfrm>
              <a:off x="5615560" y="5475523"/>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2" name="Oval 71"/>
            <p:cNvSpPr/>
            <p:nvPr/>
          </p:nvSpPr>
          <p:spPr bwMode="auto">
            <a:xfrm>
              <a:off x="5353502" y="547320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3" name="Oval 72"/>
            <p:cNvSpPr/>
            <p:nvPr/>
          </p:nvSpPr>
          <p:spPr bwMode="auto">
            <a:xfrm>
              <a:off x="5486854" y="547320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4" name="Oval 73"/>
            <p:cNvSpPr/>
            <p:nvPr/>
          </p:nvSpPr>
          <p:spPr bwMode="auto">
            <a:xfrm>
              <a:off x="5741445" y="5475056"/>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5" name="Oval 74"/>
            <p:cNvSpPr/>
            <p:nvPr/>
          </p:nvSpPr>
          <p:spPr bwMode="auto">
            <a:xfrm>
              <a:off x="6137054" y="547551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6" name="Oval 75"/>
            <p:cNvSpPr/>
            <p:nvPr/>
          </p:nvSpPr>
          <p:spPr bwMode="auto">
            <a:xfrm>
              <a:off x="5872615" y="547558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7" name="Oval 76"/>
            <p:cNvSpPr/>
            <p:nvPr/>
          </p:nvSpPr>
          <p:spPr bwMode="auto">
            <a:xfrm>
              <a:off x="6008348" y="547558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8" name="Oval 77"/>
            <p:cNvSpPr/>
            <p:nvPr/>
          </p:nvSpPr>
          <p:spPr bwMode="auto">
            <a:xfrm>
              <a:off x="6268447" y="5474539"/>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
        <p:nvSpPr>
          <p:cNvPr id="3" name="TextBox 2"/>
          <p:cNvSpPr txBox="1"/>
          <p:nvPr/>
        </p:nvSpPr>
        <p:spPr>
          <a:xfrm>
            <a:off x="4029768" y="3509615"/>
            <a:ext cx="2632280" cy="584775"/>
          </a:xfrm>
          <a:prstGeom prst="rect">
            <a:avLst/>
          </a:prstGeom>
          <a:noFill/>
        </p:spPr>
        <p:txBody>
          <a:bodyPr wrap="square" rtlCol="0">
            <a:spAutoFit/>
          </a:bodyPr>
          <a:lstStyle/>
          <a:p>
            <a:r>
              <a:rPr lang="en-US" sz="3200" dirty="0">
                <a:solidFill>
                  <a:schemeClr val="bg1"/>
                </a:solidFill>
              </a:rPr>
              <a:t>p-type silicon</a:t>
            </a:r>
          </a:p>
        </p:txBody>
      </p:sp>
      <p:pic>
        <p:nvPicPr>
          <p:cNvPr id="2" name="Picture 1"/>
          <p:cNvPicPr>
            <a:picLocks noChangeAspect="1"/>
          </p:cNvPicPr>
          <p:nvPr/>
        </p:nvPicPr>
        <p:blipFill>
          <a:blip r:embed="rId2"/>
          <a:stretch>
            <a:fillRect/>
          </a:stretch>
        </p:blipFill>
        <p:spPr>
          <a:xfrm>
            <a:off x="7620002" y="3004526"/>
            <a:ext cx="2031087" cy="1846443"/>
          </a:xfrm>
          <a:prstGeom prst="rect">
            <a:avLst/>
          </a:prstGeom>
        </p:spPr>
      </p:pic>
    </p:spTree>
    <p:extLst>
      <p:ext uri="{BB962C8B-B14F-4D97-AF65-F5344CB8AC3E}">
        <p14:creationId xmlns:p14="http://schemas.microsoft.com/office/powerpoint/2010/main" val="181396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29539" y="-25251"/>
            <a:ext cx="8872398" cy="600439"/>
          </a:xfrm>
        </p:spPr>
        <p:txBody>
          <a:bodyPr>
            <a:noAutofit/>
          </a:bodyPr>
          <a:lstStyle/>
          <a:p>
            <a:pPr algn="ctr"/>
            <a:r>
              <a:rPr lang="en-US" sz="4000" dirty="0">
                <a:gradFill>
                  <a:gsLst>
                    <a:gs pos="0">
                      <a:schemeClr val="tx2"/>
                    </a:gs>
                    <a:gs pos="46000">
                      <a:schemeClr val="tx2"/>
                    </a:gs>
                    <a:gs pos="86000">
                      <a:schemeClr val="accent5"/>
                    </a:gs>
                  </a:gsLst>
                  <a:lin ang="5400000" scaled="1"/>
                </a:gradFill>
              </a:rPr>
              <a:t>Doping of Semiconductors (Continued)</a:t>
            </a:r>
          </a:p>
        </p:txBody>
      </p:sp>
      <p:sp>
        <p:nvSpPr>
          <p:cNvPr id="47" name="Rectangle 46">
            <a:extLst>
              <a:ext uri="{FF2B5EF4-FFF2-40B4-BE49-F238E27FC236}">
                <a16:creationId xmlns:a16="http://schemas.microsoft.com/office/drawing/2014/main" id="{50B41DA0-C134-4FBD-B6E7-274055FE74DA}"/>
              </a:ext>
            </a:extLst>
          </p:cNvPr>
          <p:cNvSpPr/>
          <p:nvPr/>
        </p:nvSpPr>
        <p:spPr>
          <a:xfrm>
            <a:off x="223284" y="713691"/>
            <a:ext cx="11823404"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sz="2000" dirty="0">
                <a:solidFill>
                  <a:schemeClr val="bg1"/>
                </a:solidFill>
                <a:ea typeface="Calibri" panose="020F0502020204030204" pitchFamily="34" charset="0"/>
                <a:cs typeface="Times New Roman" panose="02020603050405020304" pitchFamily="18" charset="0"/>
              </a:rPr>
              <a:t>Conventional current flow (</a:t>
            </a:r>
            <a:r>
              <a:rPr lang="en-US" altLang="en-US" sz="2000" dirty="0" err="1">
                <a:solidFill>
                  <a:schemeClr val="bg1"/>
                </a:solidFill>
                <a:ea typeface="Calibri" panose="020F0502020204030204" pitchFamily="34" charset="0"/>
                <a:cs typeface="Times New Roman" panose="02020603050405020304" pitchFamily="18" charset="0"/>
              </a:rPr>
              <a:t>dq</a:t>
            </a:r>
            <a:r>
              <a:rPr lang="en-US" altLang="en-US" sz="2000" dirty="0">
                <a:solidFill>
                  <a:schemeClr val="bg1"/>
                </a:solidFill>
                <a:ea typeface="Calibri" panose="020F0502020204030204" pitchFamily="34" charset="0"/>
                <a:cs typeface="Times New Roman" panose="02020603050405020304" pitchFamily="18" charset="0"/>
              </a:rPr>
              <a:t>/dt) by definition consists of positive </a:t>
            </a:r>
          </a:p>
          <a:p>
            <a:r>
              <a:rPr lang="en-US" altLang="en-US" sz="2000" dirty="0">
                <a:solidFill>
                  <a:schemeClr val="bg1"/>
                </a:solidFill>
                <a:ea typeface="Calibri" panose="020F0502020204030204" pitchFamily="34" charset="0"/>
                <a:cs typeface="Times New Roman" panose="02020603050405020304" pitchFamily="18" charset="0"/>
              </a:rPr>
              <a:t>charge transfer from plus to minus.</a:t>
            </a:r>
          </a:p>
          <a:p>
            <a:endParaRPr lang="en-US" alt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err="1">
                <a:solidFill>
                  <a:schemeClr val="bg1"/>
                </a:solidFill>
                <a:ea typeface="Calibri" panose="020F0502020204030204" pitchFamily="34" charset="0"/>
                <a:cs typeface="Times New Roman" panose="02020603050405020304" pitchFamily="18" charset="0"/>
              </a:rPr>
              <a:t>I</a:t>
            </a:r>
            <a:r>
              <a:rPr lang="en-US" altLang="en-US" sz="2000" baseline="-25000" dirty="0" err="1">
                <a:solidFill>
                  <a:schemeClr val="bg1"/>
                </a:solidFill>
                <a:ea typeface="Calibri" panose="020F0502020204030204" pitchFamily="34" charset="0"/>
                <a:cs typeface="Times New Roman" panose="02020603050405020304" pitchFamily="18" charset="0"/>
              </a:rPr>
              <a:t>CB_Electrons</a:t>
            </a:r>
            <a:r>
              <a:rPr lang="en-US" altLang="en-US" sz="2000" dirty="0">
                <a:solidFill>
                  <a:schemeClr val="bg1"/>
                </a:solidFill>
                <a:ea typeface="Calibri" panose="020F0502020204030204" pitchFamily="34" charset="0"/>
                <a:cs typeface="Times New Roman" panose="02020603050405020304" pitchFamily="18" charset="0"/>
              </a:rPr>
              <a:t> consists of electrons traveling from minus to plus.</a:t>
            </a:r>
          </a:p>
          <a:p>
            <a:endParaRPr lang="en-US" alt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err="1">
                <a:solidFill>
                  <a:schemeClr val="bg1"/>
                </a:solidFill>
                <a:ea typeface="Calibri" panose="020F0502020204030204" pitchFamily="34" charset="0"/>
                <a:cs typeface="Times New Roman" panose="02020603050405020304" pitchFamily="18" charset="0"/>
              </a:rPr>
              <a:t>I</a:t>
            </a:r>
            <a:r>
              <a:rPr lang="en-US" altLang="en-US" sz="2000" baseline="-25000" dirty="0" err="1">
                <a:solidFill>
                  <a:schemeClr val="bg1"/>
                </a:solidFill>
                <a:ea typeface="Calibri" panose="020F0502020204030204" pitchFamily="34" charset="0"/>
                <a:cs typeface="Times New Roman" panose="02020603050405020304" pitchFamily="18" charset="0"/>
              </a:rPr>
              <a:t>VB_Holes</a:t>
            </a:r>
            <a:r>
              <a:rPr lang="en-US" altLang="en-US" sz="2000" dirty="0">
                <a:solidFill>
                  <a:schemeClr val="bg1"/>
                </a:solidFill>
                <a:ea typeface="Calibri" panose="020F0502020204030204" pitchFamily="34" charset="0"/>
                <a:cs typeface="Times New Roman" panose="02020603050405020304" pitchFamily="18" charset="0"/>
              </a:rPr>
              <a:t> consists of holes, i.e. the absence of valence band electrons, </a:t>
            </a:r>
          </a:p>
          <a:p>
            <a:r>
              <a:rPr lang="en-US" altLang="en-US" sz="2000" dirty="0">
                <a:solidFill>
                  <a:schemeClr val="bg1"/>
                </a:solidFill>
                <a:ea typeface="Calibri" panose="020F0502020204030204" pitchFamily="34" charset="0"/>
                <a:cs typeface="Times New Roman" panose="02020603050405020304" pitchFamily="18" charset="0"/>
              </a:rPr>
              <a:t>traveling from plus to minus.</a:t>
            </a:r>
          </a:p>
          <a:p>
            <a:pPr marL="285750" indent="-285750">
              <a:buFont typeface="Arial" panose="020B0604020202020204" pitchFamily="34" charset="0"/>
              <a:buChar char="•"/>
            </a:pPr>
            <a:endParaRPr lang="en-US" alt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a:solidFill>
                  <a:schemeClr val="bg1"/>
                </a:solidFill>
                <a:ea typeface="Calibri" panose="020F0502020204030204" pitchFamily="34" charset="0"/>
                <a:cs typeface="Times New Roman" panose="02020603050405020304" pitchFamily="18" charset="0"/>
              </a:rPr>
              <a:t>Since positive charge transfer from plus to minus, and/or negative charge </a:t>
            </a:r>
          </a:p>
          <a:p>
            <a:r>
              <a:rPr lang="en-US" altLang="en-US" sz="2000" dirty="0">
                <a:solidFill>
                  <a:schemeClr val="bg1"/>
                </a:solidFill>
                <a:ea typeface="Calibri" panose="020F0502020204030204" pitchFamily="34" charset="0"/>
                <a:cs typeface="Times New Roman" panose="02020603050405020304" pitchFamily="18" charset="0"/>
              </a:rPr>
              <a:t>transfer from minus to plus, both contribute to the overall charge transfer, </a:t>
            </a:r>
          </a:p>
          <a:p>
            <a:r>
              <a:rPr lang="en-US" altLang="en-US" sz="2000" dirty="0">
                <a:solidFill>
                  <a:schemeClr val="bg1"/>
                </a:solidFill>
                <a:ea typeface="Calibri" panose="020F0502020204030204" pitchFamily="34" charset="0"/>
                <a:cs typeface="Times New Roman" panose="02020603050405020304" pitchFamily="18" charset="0"/>
              </a:rPr>
              <a:t>both conduction band electrons and valence band holes contribute to the </a:t>
            </a:r>
          </a:p>
          <a:p>
            <a:r>
              <a:rPr lang="en-US" altLang="en-US" sz="2000" dirty="0">
                <a:solidFill>
                  <a:schemeClr val="bg1"/>
                </a:solidFill>
                <a:ea typeface="Calibri" panose="020F0502020204030204" pitchFamily="34" charset="0"/>
                <a:cs typeface="Times New Roman" panose="02020603050405020304" pitchFamily="18" charset="0"/>
              </a:rPr>
              <a:t>total current flow (</a:t>
            </a:r>
            <a:r>
              <a:rPr lang="en-US" altLang="en-US" sz="2000" dirty="0" err="1">
                <a:solidFill>
                  <a:schemeClr val="bg1"/>
                </a:solidFill>
                <a:ea typeface="Calibri" panose="020F0502020204030204" pitchFamily="34" charset="0"/>
                <a:cs typeface="Times New Roman" panose="02020603050405020304" pitchFamily="18" charset="0"/>
              </a:rPr>
              <a:t>dq</a:t>
            </a:r>
            <a:r>
              <a:rPr lang="en-US" altLang="en-US" sz="2000" dirty="0">
                <a:solidFill>
                  <a:schemeClr val="bg1"/>
                </a:solidFill>
                <a:ea typeface="Calibri" panose="020F0502020204030204" pitchFamily="34" charset="0"/>
                <a:cs typeface="Times New Roman" panose="02020603050405020304" pitchFamily="18" charset="0"/>
              </a:rPr>
              <a:t>/dt) for a block of semiconductor such as silicon.</a:t>
            </a:r>
          </a:p>
          <a:p>
            <a:endParaRPr lang="en-US" alt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a:solidFill>
                  <a:schemeClr val="bg1"/>
                </a:solidFill>
                <a:ea typeface="Calibri" panose="020F0502020204030204" pitchFamily="34" charset="0"/>
                <a:cs typeface="Times New Roman" panose="02020603050405020304" pitchFamily="18" charset="0"/>
              </a:rPr>
              <a:t>Doping increases the number of available charge carriers for </a:t>
            </a:r>
          </a:p>
          <a:p>
            <a:r>
              <a:rPr lang="en-US" altLang="en-US" sz="2000" dirty="0">
                <a:solidFill>
                  <a:schemeClr val="bg1"/>
                </a:solidFill>
                <a:ea typeface="Calibri" panose="020F0502020204030204" pitchFamily="34" charset="0"/>
                <a:cs typeface="Times New Roman" panose="02020603050405020304" pitchFamily="18" charset="0"/>
              </a:rPr>
              <a:t>Temperatures &gt;&gt; 0 Kelvin.</a:t>
            </a:r>
          </a:p>
          <a:p>
            <a:endParaRPr lang="en-US" altLang="en-US" sz="2000" dirty="0">
              <a:solidFill>
                <a:schemeClr val="bg1"/>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a:solidFill>
                  <a:schemeClr val="bg1"/>
                </a:solidFill>
                <a:ea typeface="Calibri" panose="020F0502020204030204" pitchFamily="34" charset="0"/>
                <a:cs typeface="Times New Roman" panose="02020603050405020304" pitchFamily="18" charset="0"/>
              </a:rPr>
              <a:t>Doping also results in an imbalance between the number</a:t>
            </a:r>
          </a:p>
          <a:p>
            <a:r>
              <a:rPr lang="en-US" altLang="en-US" sz="2000" dirty="0">
                <a:solidFill>
                  <a:schemeClr val="bg1"/>
                </a:solidFill>
                <a:ea typeface="Calibri" panose="020F0502020204030204" pitchFamily="34" charset="0"/>
                <a:cs typeface="Times New Roman" panose="02020603050405020304" pitchFamily="18" charset="0"/>
              </a:rPr>
              <a:t>of conduction band electrons and valence band holes for temperatures </a:t>
            </a:r>
          </a:p>
          <a:p>
            <a:r>
              <a:rPr lang="en-US" altLang="en-US" sz="2000" dirty="0">
                <a:solidFill>
                  <a:schemeClr val="bg1"/>
                </a:solidFill>
                <a:ea typeface="Calibri" panose="020F0502020204030204" pitchFamily="34" charset="0"/>
                <a:cs typeface="Times New Roman" panose="02020603050405020304" pitchFamily="18" charset="0"/>
              </a:rPr>
              <a:t>&gt;&gt; 0 Kelvin, resulting in majority and minority charge carrier types.</a:t>
            </a:r>
          </a:p>
        </p:txBody>
      </p:sp>
      <p:pic>
        <p:nvPicPr>
          <p:cNvPr id="2" name="Picture 1">
            <a:extLst>
              <a:ext uri="{FF2B5EF4-FFF2-40B4-BE49-F238E27FC236}">
                <a16:creationId xmlns:a16="http://schemas.microsoft.com/office/drawing/2014/main" id="{15AC8D28-03BD-4CFC-B9F5-1C2AF2C80F32}"/>
              </a:ext>
            </a:extLst>
          </p:cNvPr>
          <p:cNvPicPr>
            <a:picLocks noChangeAspect="1"/>
          </p:cNvPicPr>
          <p:nvPr/>
        </p:nvPicPr>
        <p:blipFill>
          <a:blip r:embed="rId2"/>
          <a:stretch>
            <a:fillRect/>
          </a:stretch>
        </p:blipFill>
        <p:spPr>
          <a:xfrm>
            <a:off x="8870896" y="790549"/>
            <a:ext cx="3110916" cy="5780372"/>
          </a:xfrm>
          <a:prstGeom prst="rect">
            <a:avLst/>
          </a:prstGeom>
        </p:spPr>
      </p:pic>
    </p:spTree>
    <p:extLst>
      <p:ext uri="{BB962C8B-B14F-4D97-AF65-F5344CB8AC3E}">
        <p14:creationId xmlns:p14="http://schemas.microsoft.com/office/powerpoint/2010/main" val="127095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xEl>
                                              <p:pRg st="3" end="3"/>
                                            </p:txEl>
                                          </p:spTgt>
                                        </p:tgtEl>
                                        <p:attrNameLst>
                                          <p:attrName>style.visibility</p:attrName>
                                        </p:attrNameLst>
                                      </p:cBhvr>
                                      <p:to>
                                        <p:strVal val="visible"/>
                                      </p:to>
                                    </p:set>
                                    <p:anim calcmode="lin" valueType="num">
                                      <p:cBhvr additive="base">
                                        <p:cTn id="7" dur="500" fill="hold"/>
                                        <p:tgtEl>
                                          <p:spTgt spid="4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
                                            <p:txEl>
                                              <p:pRg st="5" end="5"/>
                                            </p:txEl>
                                          </p:spTgt>
                                        </p:tgtEl>
                                        <p:attrNameLst>
                                          <p:attrName>style.visibility</p:attrName>
                                        </p:attrNameLst>
                                      </p:cBhvr>
                                      <p:to>
                                        <p:strVal val="visible"/>
                                      </p:to>
                                    </p:set>
                                    <p:anim calcmode="lin" valueType="num">
                                      <p:cBhvr additive="base">
                                        <p:cTn id="11" dur="500" fill="hold"/>
                                        <p:tgtEl>
                                          <p:spTgt spid="4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
                                            <p:txEl>
                                              <p:pRg st="6" end="6"/>
                                            </p:txEl>
                                          </p:spTgt>
                                        </p:tgtEl>
                                        <p:attrNameLst>
                                          <p:attrName>style.visibility</p:attrName>
                                        </p:attrNameLst>
                                      </p:cBhvr>
                                      <p:to>
                                        <p:strVal val="visible"/>
                                      </p:to>
                                    </p:set>
                                    <p:anim calcmode="lin" valueType="num">
                                      <p:cBhvr additive="base">
                                        <p:cTn id="15" dur="500" fill="hold"/>
                                        <p:tgtEl>
                                          <p:spTgt spid="47">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7">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7">
                                            <p:txEl>
                                              <p:pRg st="8" end="8"/>
                                            </p:txEl>
                                          </p:spTgt>
                                        </p:tgtEl>
                                        <p:attrNameLst>
                                          <p:attrName>style.visibility</p:attrName>
                                        </p:attrNameLst>
                                      </p:cBhvr>
                                      <p:to>
                                        <p:strVal val="visible"/>
                                      </p:to>
                                    </p:set>
                                    <p:anim calcmode="lin" valueType="num">
                                      <p:cBhvr additive="base">
                                        <p:cTn id="19" dur="500" fill="hold"/>
                                        <p:tgtEl>
                                          <p:spTgt spid="4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7">
                                            <p:txEl>
                                              <p:pRg st="9" end="9"/>
                                            </p:txEl>
                                          </p:spTgt>
                                        </p:tgtEl>
                                        <p:attrNameLst>
                                          <p:attrName>style.visibility</p:attrName>
                                        </p:attrNameLst>
                                      </p:cBhvr>
                                      <p:to>
                                        <p:strVal val="visible"/>
                                      </p:to>
                                    </p:set>
                                    <p:anim calcmode="lin" valueType="num">
                                      <p:cBhvr additive="base">
                                        <p:cTn id="23" dur="500" fill="hold"/>
                                        <p:tgtEl>
                                          <p:spTgt spid="47">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7">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xEl>
                                              <p:pRg st="10" end="10"/>
                                            </p:txEl>
                                          </p:spTgt>
                                        </p:tgtEl>
                                        <p:attrNameLst>
                                          <p:attrName>style.visibility</p:attrName>
                                        </p:attrNameLst>
                                      </p:cBhvr>
                                      <p:to>
                                        <p:strVal val="visible"/>
                                      </p:to>
                                    </p:set>
                                    <p:anim calcmode="lin" valueType="num">
                                      <p:cBhvr additive="base">
                                        <p:cTn id="27" dur="500" fill="hold"/>
                                        <p:tgtEl>
                                          <p:spTgt spid="47">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7">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xEl>
                                              <p:pRg st="11" end="11"/>
                                            </p:txEl>
                                          </p:spTgt>
                                        </p:tgtEl>
                                        <p:attrNameLst>
                                          <p:attrName>style.visibility</p:attrName>
                                        </p:attrNameLst>
                                      </p:cBhvr>
                                      <p:to>
                                        <p:strVal val="visible"/>
                                      </p:to>
                                    </p:set>
                                    <p:anim calcmode="lin" valueType="num">
                                      <p:cBhvr additive="base">
                                        <p:cTn id="31" dur="500" fill="hold"/>
                                        <p:tgtEl>
                                          <p:spTgt spid="4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7">
                                            <p:txEl>
                                              <p:pRg st="13" end="13"/>
                                            </p:txEl>
                                          </p:spTgt>
                                        </p:tgtEl>
                                        <p:attrNameLst>
                                          <p:attrName>style.visibility</p:attrName>
                                        </p:attrNameLst>
                                      </p:cBhvr>
                                      <p:to>
                                        <p:strVal val="visible"/>
                                      </p:to>
                                    </p:set>
                                    <p:anim calcmode="lin" valueType="num">
                                      <p:cBhvr additive="base">
                                        <p:cTn id="37" dur="500" fill="hold"/>
                                        <p:tgtEl>
                                          <p:spTgt spid="47">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7">
                                            <p:txEl>
                                              <p:pRg st="14" end="14"/>
                                            </p:txEl>
                                          </p:spTgt>
                                        </p:tgtEl>
                                        <p:attrNameLst>
                                          <p:attrName>style.visibility</p:attrName>
                                        </p:attrNameLst>
                                      </p:cBhvr>
                                      <p:to>
                                        <p:strVal val="visible"/>
                                      </p:to>
                                    </p:set>
                                    <p:anim calcmode="lin" valueType="num">
                                      <p:cBhvr additive="base">
                                        <p:cTn id="41" dur="500" fill="hold"/>
                                        <p:tgtEl>
                                          <p:spTgt spid="47">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7">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7">
                                            <p:txEl>
                                              <p:pRg st="16" end="16"/>
                                            </p:txEl>
                                          </p:spTgt>
                                        </p:tgtEl>
                                        <p:attrNameLst>
                                          <p:attrName>style.visibility</p:attrName>
                                        </p:attrNameLst>
                                      </p:cBhvr>
                                      <p:to>
                                        <p:strVal val="visible"/>
                                      </p:to>
                                    </p:set>
                                    <p:anim calcmode="lin" valueType="num">
                                      <p:cBhvr additive="base">
                                        <p:cTn id="45" dur="500" fill="hold"/>
                                        <p:tgtEl>
                                          <p:spTgt spid="47">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7">
                                            <p:txEl>
                                              <p:pRg st="16" end="1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7">
                                            <p:txEl>
                                              <p:pRg st="17" end="17"/>
                                            </p:txEl>
                                          </p:spTgt>
                                        </p:tgtEl>
                                        <p:attrNameLst>
                                          <p:attrName>style.visibility</p:attrName>
                                        </p:attrNameLst>
                                      </p:cBhvr>
                                      <p:to>
                                        <p:strVal val="visible"/>
                                      </p:to>
                                    </p:set>
                                    <p:anim calcmode="lin" valueType="num">
                                      <p:cBhvr additive="base">
                                        <p:cTn id="49" dur="500" fill="hold"/>
                                        <p:tgtEl>
                                          <p:spTgt spid="47">
                                            <p:txEl>
                                              <p:pRg st="17" end="1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7">
                                            <p:txEl>
                                              <p:pRg st="17" end="1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7">
                                            <p:txEl>
                                              <p:pRg st="18" end="18"/>
                                            </p:txEl>
                                          </p:spTgt>
                                        </p:tgtEl>
                                        <p:attrNameLst>
                                          <p:attrName>style.visibility</p:attrName>
                                        </p:attrNameLst>
                                      </p:cBhvr>
                                      <p:to>
                                        <p:strVal val="visible"/>
                                      </p:to>
                                    </p:set>
                                    <p:anim calcmode="lin" valueType="num">
                                      <p:cBhvr additive="base">
                                        <p:cTn id="53" dur="500" fill="hold"/>
                                        <p:tgtEl>
                                          <p:spTgt spid="47">
                                            <p:txEl>
                                              <p:pRg st="18" end="1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7">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12"/>
          <p:cNvSpPr txBox="1">
            <a:spLocks noChangeArrowheads="1"/>
          </p:cNvSpPr>
          <p:nvPr/>
        </p:nvSpPr>
        <p:spPr bwMode="auto">
          <a:xfrm>
            <a:off x="2209800" y="1917700"/>
            <a:ext cx="533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800">
                <a:solidFill>
                  <a:schemeClr val="tx1"/>
                </a:solidFill>
                <a:latin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defRPr>
            </a:lvl2pPr>
            <a:lvl3pPr marL="1143000" indent="-228600">
              <a:spcBef>
                <a:spcPct val="10000"/>
              </a:spcBef>
              <a:buChar char="•"/>
              <a:defRPr sz="23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800">
              <a:solidFill>
                <a:prstClr val="black"/>
              </a:solidFill>
              <a:cs typeface="Arial" panose="020B0604020202020204" pitchFamily="34" charset="0"/>
            </a:endParaRPr>
          </a:p>
        </p:txBody>
      </p:sp>
      <p:sp>
        <p:nvSpPr>
          <p:cNvPr id="6" name="Title 1"/>
          <p:cNvSpPr>
            <a:spLocks noGrp="1"/>
          </p:cNvSpPr>
          <p:nvPr>
            <p:ph type="title"/>
          </p:nvPr>
        </p:nvSpPr>
        <p:spPr>
          <a:xfrm>
            <a:off x="2339547" y="1"/>
            <a:ext cx="7882345"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Semiconductor Basics (Continued)</a:t>
            </a:r>
          </a:p>
        </p:txBody>
      </p:sp>
      <mc:AlternateContent xmlns:mc="http://schemas.openxmlformats.org/markup-compatibility/2006" xmlns:a14="http://schemas.microsoft.com/office/drawing/2010/main">
        <mc:Choice Requires="a14">
          <p:sp>
            <p:nvSpPr>
              <p:cNvPr id="7" name="Rectangle 6"/>
              <p:cNvSpPr/>
              <p:nvPr/>
            </p:nvSpPr>
            <p:spPr>
              <a:xfrm>
                <a:off x="302005" y="734143"/>
                <a:ext cx="11627140" cy="54833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Mobility of charge carries characterizes how easily charge carriers move under the influence of an applied electric field. </a:t>
                </a:r>
              </a:p>
              <a:p>
                <a:pPr>
                  <a:lnSpc>
                    <a:spcPct val="107000"/>
                  </a:lnSpc>
                  <a:spcAft>
                    <a:spcPts val="2400"/>
                  </a:spcAft>
                </a:pPr>
                <a14:m>
                  <m:oMathPara xmlns:m="http://schemas.openxmlformats.org/officeDocument/2006/math">
                    <m:oMathParaPr>
                      <m:jc m:val="centerGroup"/>
                    </m:oMathParaPr>
                    <m:oMath xmlns:m="http://schemas.openxmlformats.org/officeDocument/2006/math">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μ</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m:t>
                      </m:r>
                      <m:f>
                        <m:fPr>
                          <m:ctrlPr>
                            <a:rPr lang="en-US" altLang="en-US" i="1">
                              <a:solidFill>
                                <a:prstClr val="black"/>
                              </a:solidFill>
                              <a:latin typeface="Cambria Math" panose="02040503050406030204" pitchFamily="18" charset="0"/>
                              <a:ea typeface="Cambria Math" panose="02040503050406030204" pitchFamily="18" charset="0"/>
                              <a:cs typeface="Arial" panose="020B0604020202020204" pitchFamily="34" charset="0"/>
                            </a:rPr>
                          </m:ctrlPr>
                        </m:fPr>
                        <m:num>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Velocity</m:t>
                          </m:r>
                        </m:num>
                        <m:den>
                          <m:d>
                            <m:dPr>
                              <m:begChr m:val="|"/>
                              <m:endChr m:val="|"/>
                              <m:ctrlPr>
                                <a:rPr lang="en-US" altLang="en-US" i="1">
                                  <a:solidFill>
                                    <a:prstClr val="black"/>
                                  </a:solidFill>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Electric</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Field</m:t>
                              </m:r>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sty m:val="p"/>
                                </m:rP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Intensity</m:t>
                              </m:r>
                            </m:e>
                          </m:d>
                        </m:den>
                      </m:f>
                      <m:r>
                        <a:rPr lang="en-US" altLang="en-US">
                          <a:solidFill>
                            <a:prstClr val="black"/>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solidFill>
                    <a:prstClr val="black"/>
                  </a:solidFill>
                  <a:ea typeface="Cambria Math" panose="02040503050406030204" pitchFamily="18" charset="0"/>
                </a:endParaRPr>
              </a:p>
              <a:p>
                <a:pPr marL="285750" indent="-285750">
                  <a:lnSpc>
                    <a:spcPct val="107000"/>
                  </a:lnSpc>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Conduction band electrons are more mobile, i.e. larger mobility value, than valence band holes because of proximity to the nucleus.  µ</a:t>
                </a:r>
                <a:r>
                  <a:rPr lang="en-US" altLang="en-US" baseline="-25000" dirty="0">
                    <a:solidFill>
                      <a:prstClr val="black"/>
                    </a:solidFill>
                    <a:ea typeface="Calibri" panose="020F0502020204030204" pitchFamily="34" charset="0"/>
                    <a:cs typeface="Arial" panose="020B0604020202020204" pitchFamily="34" charset="0"/>
                  </a:rPr>
                  <a:t>n</a:t>
                </a:r>
                <a:r>
                  <a:rPr lang="en-US" altLang="en-US" dirty="0">
                    <a:solidFill>
                      <a:prstClr val="black"/>
                    </a:solidFill>
                    <a:ea typeface="Calibri" panose="020F0502020204030204" pitchFamily="34" charset="0"/>
                    <a:cs typeface="Arial" panose="020B0604020202020204" pitchFamily="34" charset="0"/>
                  </a:rPr>
                  <a:t> ≈ (2 – 3)µ</a:t>
                </a:r>
                <a:r>
                  <a:rPr lang="en-US" altLang="en-US" baseline="-25000" dirty="0">
                    <a:solidFill>
                      <a:prstClr val="black"/>
                    </a:solidFill>
                    <a:ea typeface="Calibri" panose="020F0502020204030204" pitchFamily="34" charset="0"/>
                    <a:cs typeface="Arial" panose="020B0604020202020204" pitchFamily="34" charset="0"/>
                  </a:rPr>
                  <a:t>p</a:t>
                </a:r>
                <a:r>
                  <a:rPr lang="en-US" altLang="en-US" dirty="0">
                    <a:solidFill>
                      <a:prstClr val="black"/>
                    </a:solidFill>
                    <a:ea typeface="Calibri" panose="020F0502020204030204" pitchFamily="34" charset="0"/>
                    <a:cs typeface="Arial" panose="020B0604020202020204" pitchFamily="34" charset="0"/>
                  </a:rPr>
                  <a:t>.</a:t>
                </a:r>
              </a:p>
              <a:p>
                <a:pPr marL="285750" indent="-285750">
                  <a:lnSpc>
                    <a:spcPct val="107000"/>
                  </a:lnSpc>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Resistance of metals increases with increasing temperature because of increasing atomic collisions. No shortage of free charge carriers in metals.</a:t>
                </a:r>
              </a:p>
              <a:p>
                <a:pPr marL="285750" indent="-285750">
                  <a:lnSpc>
                    <a:spcPct val="107000"/>
                  </a:lnSpc>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Resistance of semiconductors decreases with increasing temperature because of an increasing number of available charge carriers.</a:t>
                </a:r>
              </a:p>
              <a:p>
                <a:pPr marL="285750" indent="-285750">
                  <a:lnSpc>
                    <a:spcPct val="107000"/>
                  </a:lnSpc>
                  <a:spcAft>
                    <a:spcPts val="2400"/>
                  </a:spcAft>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At absolute zero (0 ˚Kelvin) there are no thermally generated charge carriers in a semiconductor , and therefore no conductivity. i.e., infinite resistance, referred to as carrier freeze-out.</a:t>
                </a:r>
              </a:p>
              <a:p>
                <a:pPr marL="285750" indent="-285750">
                  <a:lnSpc>
                    <a:spcPct val="107000"/>
                  </a:lnSpc>
                  <a:spcAft>
                    <a:spcPts val="800"/>
                  </a:spcAft>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Thermally generated carriers in an intrinsic semiconductor come in pairs, an electron and hole pair.</a:t>
                </a:r>
              </a:p>
            </p:txBody>
          </p:sp>
        </mc:Choice>
        <mc:Fallback xmlns="">
          <p:sp>
            <p:nvSpPr>
              <p:cNvPr id="7" name="Rectangle 6"/>
              <p:cNvSpPr>
                <a:spLocks noRot="1" noChangeAspect="1" noMove="1" noResize="1" noEditPoints="1" noAdjustHandles="1" noChangeArrowheads="1" noChangeShapeType="1" noTextEdit="1"/>
              </p:cNvSpPr>
              <p:nvPr/>
            </p:nvSpPr>
            <p:spPr>
              <a:xfrm>
                <a:off x="302005" y="734143"/>
                <a:ext cx="11627140" cy="5483361"/>
              </a:xfrm>
              <a:prstGeom prst="rect">
                <a:avLst/>
              </a:prstGeom>
              <a:blipFill>
                <a:blip r:embed="rId2"/>
                <a:stretch>
                  <a:fillRect l="-157" t="-220" r="-365" b="-11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2ED1850-6D7C-4742-9D20-F70B59A7EE08}"/>
              </a:ext>
            </a:extLst>
          </p:cNvPr>
          <p:cNvSpPr txBox="1"/>
          <p:nvPr/>
        </p:nvSpPr>
        <p:spPr>
          <a:xfrm>
            <a:off x="9310168" y="5338081"/>
            <a:ext cx="1823448" cy="369332"/>
          </a:xfrm>
          <a:prstGeom prst="rect">
            <a:avLst/>
          </a:prstGeom>
          <a:noFill/>
        </p:spPr>
        <p:txBody>
          <a:bodyPr wrap="none" rtlCol="0">
            <a:spAutoFit/>
          </a:bodyPr>
          <a:lstStyle/>
          <a:p>
            <a:r>
              <a:rPr lang="en-US" dirty="0">
                <a:solidFill>
                  <a:schemeClr val="bg1"/>
                </a:solidFill>
                <a:latin typeface="+mn-lt"/>
              </a:rPr>
              <a:t> 7 Poll Questions</a:t>
            </a:r>
          </a:p>
        </p:txBody>
      </p:sp>
    </p:spTree>
    <p:extLst>
      <p:ext uri="{BB962C8B-B14F-4D97-AF65-F5344CB8AC3E}">
        <p14:creationId xmlns:p14="http://schemas.microsoft.com/office/powerpoint/2010/main" val="268999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2"/>
          <p:cNvSpPr txBox="1">
            <a:spLocks noChangeArrowheads="1"/>
          </p:cNvSpPr>
          <p:nvPr/>
        </p:nvSpPr>
        <p:spPr bwMode="auto">
          <a:xfrm>
            <a:off x="2209800" y="1768841"/>
            <a:ext cx="533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800">
                <a:solidFill>
                  <a:schemeClr val="tx1"/>
                </a:solidFill>
                <a:latin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defRPr>
            </a:lvl2pPr>
            <a:lvl3pPr marL="1143000" indent="-228600">
              <a:spcBef>
                <a:spcPct val="10000"/>
              </a:spcBef>
              <a:buChar char="•"/>
              <a:defRPr sz="23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800">
              <a:solidFill>
                <a:prstClr val="black"/>
              </a:solidFill>
              <a:cs typeface="Arial" panose="020B0604020202020204" pitchFamily="34" charset="0"/>
            </a:endParaRPr>
          </a:p>
        </p:txBody>
      </p:sp>
      <p:sp>
        <p:nvSpPr>
          <p:cNvPr id="6" name="Title 1"/>
          <p:cNvSpPr>
            <a:spLocks noGrp="1"/>
          </p:cNvSpPr>
          <p:nvPr>
            <p:ph type="title"/>
          </p:nvPr>
        </p:nvSpPr>
        <p:spPr>
          <a:xfrm>
            <a:off x="2327571" y="15595"/>
            <a:ext cx="7882345" cy="600439"/>
          </a:xfrm>
        </p:spPr>
        <p:txBody>
          <a:bodyPr>
            <a:noAutofit/>
          </a:bodyPr>
          <a:lstStyle/>
          <a:p>
            <a:pPr algn="ctr"/>
            <a:r>
              <a:rPr lang="en-US" sz="4000" dirty="0">
                <a:gradFill>
                  <a:gsLst>
                    <a:gs pos="0">
                      <a:schemeClr val="tx2"/>
                    </a:gs>
                    <a:gs pos="46000">
                      <a:schemeClr val="tx2"/>
                    </a:gs>
                    <a:gs pos="86000">
                      <a:schemeClr val="accent5"/>
                    </a:gs>
                  </a:gsLst>
                  <a:lin ang="5400000" scaled="1"/>
                </a:gradFill>
              </a:rPr>
              <a:t>Semiconductor Basics - Summary</a:t>
            </a:r>
          </a:p>
        </p:txBody>
      </p:sp>
      <p:sp>
        <p:nvSpPr>
          <p:cNvPr id="7" name="Rectangle 6"/>
          <p:cNvSpPr/>
          <p:nvPr/>
        </p:nvSpPr>
        <p:spPr>
          <a:xfrm>
            <a:off x="393405" y="765001"/>
            <a:ext cx="11589488" cy="55389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Silicon</a:t>
            </a:r>
            <a:r>
              <a:rPr lang="en-US" altLang="en-US" sz="2000" dirty="0">
                <a:solidFill>
                  <a:prstClr val="black"/>
                </a:solidFill>
                <a:ea typeface="Calibri" panose="020F0502020204030204" pitchFamily="34" charset="0"/>
                <a:cs typeface="Times New Roman" panose="02020603050405020304" pitchFamily="18" charset="0"/>
              </a:rPr>
              <a:t> is presently the most important semiconductor material in our world.</a:t>
            </a:r>
          </a:p>
          <a:p>
            <a:pPr marL="285750" indent="-285750">
              <a:buFont typeface="Arial" panose="020B0604020202020204" pitchFamily="34" charset="0"/>
              <a:buChar char="•"/>
            </a:pPr>
            <a:endParaRPr lang="en-US" altLang="en-US" sz="2000" b="1" dirty="0">
              <a:solidFill>
                <a:prstClr val="black"/>
              </a:solidFill>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Intrinsic</a:t>
            </a:r>
            <a:r>
              <a:rPr lang="en-US" altLang="en-US" sz="2000" dirty="0">
                <a:solidFill>
                  <a:prstClr val="black"/>
                </a:solidFill>
                <a:ea typeface="Calibri" panose="020F0502020204030204" pitchFamily="34" charset="0"/>
                <a:cs typeface="Times New Roman" panose="02020603050405020304" pitchFamily="18" charset="0"/>
              </a:rPr>
              <a:t> – pure. Can achieve 1 part in 10 billion for silicon. Number of electrons in the conduction band equals the number of holes in the valence band.</a:t>
            </a:r>
          </a:p>
          <a:p>
            <a:pPr marL="285750" indent="-285750">
              <a:lnSpc>
                <a:spcPct val="107000"/>
              </a:lnSpc>
              <a:spcAft>
                <a:spcPts val="1800"/>
              </a:spcAft>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Extrinsic</a:t>
            </a:r>
            <a:r>
              <a:rPr lang="en-US" altLang="en-US" sz="2000" dirty="0">
                <a:solidFill>
                  <a:prstClr val="black"/>
                </a:solidFill>
                <a:ea typeface="Calibri" panose="020F0502020204030204" pitchFamily="34" charset="0"/>
                <a:cs typeface="Times New Roman" panose="02020603050405020304" pitchFamily="18" charset="0"/>
              </a:rPr>
              <a:t> – doped.</a:t>
            </a:r>
          </a:p>
          <a:p>
            <a:pPr marL="285750" indent="-285750">
              <a:lnSpc>
                <a:spcPct val="107000"/>
              </a:lnSpc>
              <a:spcAft>
                <a:spcPts val="800"/>
              </a:spcAft>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Doping – </a:t>
            </a:r>
            <a:r>
              <a:rPr lang="en-US" altLang="en-US" sz="2000" dirty="0">
                <a:solidFill>
                  <a:prstClr val="black"/>
                </a:solidFill>
                <a:ea typeface="Calibri" panose="020F0502020204030204" pitchFamily="34" charset="0"/>
                <a:cs typeface="Times New Roman" panose="02020603050405020304" pitchFamily="18" charset="0"/>
              </a:rPr>
              <a:t>significantly changes characteristics of material. 1 part in 10 million.</a:t>
            </a:r>
          </a:p>
          <a:p>
            <a:endParaRPr lang="en-US" altLang="en-US" sz="2000" b="1"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n-type Silicon</a:t>
            </a:r>
            <a:r>
              <a:rPr lang="en-US" altLang="en-US" sz="2000" dirty="0">
                <a:solidFill>
                  <a:prstClr val="black"/>
                </a:solidFill>
                <a:ea typeface="Calibri" panose="020F0502020204030204" pitchFamily="34" charset="0"/>
                <a:cs typeface="Times New Roman" panose="02020603050405020304" pitchFamily="18" charset="0"/>
              </a:rPr>
              <a:t> – Doped with </a:t>
            </a:r>
            <a:r>
              <a:rPr lang="en-US" altLang="en-US" sz="2000" b="1" dirty="0">
                <a:solidFill>
                  <a:prstClr val="black"/>
                </a:solidFill>
                <a:ea typeface="Calibri" panose="020F0502020204030204" pitchFamily="34" charset="0"/>
                <a:cs typeface="Times New Roman" panose="02020603050405020304" pitchFamily="18" charset="0"/>
              </a:rPr>
              <a:t>Donor</a:t>
            </a:r>
            <a:r>
              <a:rPr lang="en-US" altLang="en-US" sz="2000" dirty="0">
                <a:solidFill>
                  <a:prstClr val="black"/>
                </a:solidFill>
                <a:ea typeface="Calibri" panose="020F0502020204030204" pitchFamily="34" charset="0"/>
                <a:cs typeface="Times New Roman" panose="02020603050405020304" pitchFamily="18" charset="0"/>
              </a:rPr>
              <a:t> atoms – donate an electron. (n - negative).</a:t>
            </a:r>
          </a:p>
          <a:p>
            <a:pPr marL="285750" indent="-285750">
              <a:buFont typeface="Arial" panose="020B0604020202020204" pitchFamily="34" charset="0"/>
              <a:buChar char="•"/>
            </a:pPr>
            <a:endParaRPr lang="en-US" altLang="en-US" sz="2000" dirty="0">
              <a:solidFill>
                <a:prstClr val="black"/>
              </a:solidFill>
              <a:ea typeface="Calibri" panose="020F0502020204030204" pitchFamily="34" charset="0"/>
              <a:cs typeface="Times New Roman" panose="02020603050405020304" pitchFamily="18" charset="0"/>
            </a:endParaRPr>
          </a:p>
          <a:p>
            <a:pPr algn="ctr"/>
            <a:r>
              <a:rPr lang="en-US" altLang="en-US" sz="2000" dirty="0">
                <a:solidFill>
                  <a:prstClr val="black"/>
                </a:solidFill>
                <a:ea typeface="Calibri" panose="020F0502020204030204" pitchFamily="34" charset="0"/>
                <a:cs typeface="Times New Roman" panose="02020603050405020304" pitchFamily="18" charset="0"/>
              </a:rPr>
              <a:t>n- type: Electron → Majority carrier.  Hole → Minority carrier.</a:t>
            </a:r>
          </a:p>
          <a:p>
            <a:endParaRPr lang="en-US" altLang="en-US" sz="20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p-type Silicon</a:t>
            </a:r>
            <a:r>
              <a:rPr lang="en-US" altLang="en-US" sz="2000" dirty="0">
                <a:solidFill>
                  <a:prstClr val="black"/>
                </a:solidFill>
                <a:ea typeface="Calibri" panose="020F0502020204030204" pitchFamily="34" charset="0"/>
                <a:cs typeface="Times New Roman" panose="02020603050405020304" pitchFamily="18" charset="0"/>
              </a:rPr>
              <a:t> – Doped with </a:t>
            </a:r>
            <a:r>
              <a:rPr lang="en-US" altLang="en-US" sz="2000" b="1" dirty="0">
                <a:solidFill>
                  <a:prstClr val="black"/>
                </a:solidFill>
                <a:ea typeface="Calibri" panose="020F0502020204030204" pitchFamily="34" charset="0"/>
                <a:cs typeface="Times New Roman" panose="02020603050405020304" pitchFamily="18" charset="0"/>
              </a:rPr>
              <a:t>Acceptor</a:t>
            </a:r>
            <a:r>
              <a:rPr lang="en-US" altLang="en-US" sz="2000" dirty="0">
                <a:solidFill>
                  <a:prstClr val="black"/>
                </a:solidFill>
                <a:ea typeface="Calibri" panose="020F0502020204030204" pitchFamily="34" charset="0"/>
                <a:cs typeface="Times New Roman" panose="02020603050405020304" pitchFamily="18" charset="0"/>
              </a:rPr>
              <a:t> atoms (holes) – accept an electron (p - positive).</a:t>
            </a:r>
          </a:p>
          <a:p>
            <a:pPr marL="285750" indent="-285750">
              <a:buFont typeface="Arial" panose="020B0604020202020204" pitchFamily="34" charset="0"/>
              <a:buChar char="•"/>
            </a:pPr>
            <a:endParaRPr lang="en-US" altLang="en-US" sz="2000" dirty="0">
              <a:solidFill>
                <a:prstClr val="black"/>
              </a:solidFill>
              <a:ea typeface="Calibri" panose="020F0502020204030204" pitchFamily="34" charset="0"/>
              <a:cs typeface="Times New Roman" panose="02020603050405020304" pitchFamily="18" charset="0"/>
            </a:endParaRPr>
          </a:p>
          <a:p>
            <a:pPr lvl="1" algn="ctr"/>
            <a:r>
              <a:rPr lang="en-US" altLang="en-US" sz="2000" dirty="0">
                <a:solidFill>
                  <a:prstClr val="black"/>
                </a:solidFill>
                <a:ea typeface="Calibri" panose="020F0502020204030204" pitchFamily="34" charset="0"/>
                <a:cs typeface="Times New Roman" panose="02020603050405020304" pitchFamily="18" charset="0"/>
              </a:rPr>
              <a:t>p-type: Hole → Majority carrier.   Electron → Minority carrier.</a:t>
            </a:r>
          </a:p>
          <a:p>
            <a:endParaRPr lang="en-US" altLang="en-US" sz="2000" dirty="0">
              <a:solidFill>
                <a:prstClr val="black"/>
              </a:solidFill>
              <a:ea typeface="Calibri" panose="020F0502020204030204" pitchFamily="34" charset="0"/>
              <a:cs typeface="Times New Roman" panose="02020603050405020304" pitchFamily="18" charset="0"/>
            </a:endParaRPr>
          </a:p>
          <a:p>
            <a:pPr algn="ctr"/>
            <a:r>
              <a:rPr lang="en-US" altLang="en-US" sz="2000" b="1" dirty="0">
                <a:solidFill>
                  <a:schemeClr val="accent3">
                    <a:lumMod val="75000"/>
                  </a:schemeClr>
                </a:solidFill>
                <a:ea typeface="Calibri" panose="020F0502020204030204" pitchFamily="34" charset="0"/>
                <a:cs typeface="Times New Roman" panose="02020603050405020304" pitchFamily="18" charset="0"/>
                <a:hlinkClick r:id="rId2"/>
              </a:rPr>
              <a:t>n and p type silicon</a:t>
            </a:r>
            <a:r>
              <a:rPr lang="en-US" altLang="en-US" sz="2000" b="1" dirty="0">
                <a:solidFill>
                  <a:schemeClr val="accent3">
                    <a:lumMod val="75000"/>
                  </a:schemeClr>
                </a:solidFill>
                <a:ea typeface="Calibri" panose="020F0502020204030204" pitchFamily="34" charset="0"/>
                <a:cs typeface="Times New Roman" panose="02020603050405020304" pitchFamily="18" charset="0"/>
              </a:rPr>
              <a:t> </a:t>
            </a:r>
            <a:r>
              <a:rPr lang="en-US" altLang="en-US" sz="2000" dirty="0">
                <a:solidFill>
                  <a:prstClr val="black"/>
                </a:solidFill>
                <a:ea typeface="Calibri" panose="020F0502020204030204" pitchFamily="34" charset="0"/>
                <a:cs typeface="Times New Roman" panose="02020603050405020304" pitchFamily="18" charset="0"/>
              </a:rPr>
              <a:t>(5:59)</a:t>
            </a:r>
          </a:p>
        </p:txBody>
      </p:sp>
    </p:spTree>
    <p:extLst>
      <p:ext uri="{BB962C8B-B14F-4D97-AF65-F5344CB8AC3E}">
        <p14:creationId xmlns:p14="http://schemas.microsoft.com/office/powerpoint/2010/main" val="12788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 calcmode="lin" valueType="num">
                                      <p:cBhvr additive="base">
                                        <p:cTn id="1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 calcmode="lin" valueType="num">
                                      <p:cBhvr additive="base">
                                        <p:cTn id="1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anim calcmode="lin" valueType="num">
                                      <p:cBhvr additive="base">
                                        <p:cTn id="2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anim calcmode="lin" valueType="num">
                                      <p:cBhvr additive="base">
                                        <p:cTn id="27"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20649" y="5580215"/>
            <a:ext cx="6056027" cy="6850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buFont typeface="Arial" panose="020B0604020202020204" pitchFamily="34" charset="0"/>
              <a:buChar char="•"/>
            </a:pPr>
            <a:endParaRPr lang="en-US" altLang="en-US" dirty="0">
              <a:solidFill>
                <a:prstClr val="black"/>
              </a:solidFill>
              <a:ea typeface="Calibri" panose="020F0502020204030204" pitchFamily="34" charset="0"/>
              <a:cs typeface="Arial" panose="020B0604020202020204" pitchFamily="34" charset="0"/>
            </a:endParaRPr>
          </a:p>
          <a:p>
            <a:pPr marL="285750" indent="-285750">
              <a:lnSpc>
                <a:spcPct val="107000"/>
              </a:lnSpc>
              <a:buFont typeface="Arial" panose="020B0604020202020204" pitchFamily="34" charset="0"/>
              <a:buChar char="•"/>
            </a:pPr>
            <a:endParaRPr lang="en-US" altLang="en-US" dirty="0">
              <a:solidFill>
                <a:prstClr val="black"/>
              </a:solidFill>
              <a:ea typeface="Calibri" panose="020F050202020403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610" y="1544595"/>
            <a:ext cx="9039497" cy="391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810001" y="5638800"/>
            <a:ext cx="4314001" cy="369332"/>
          </a:xfrm>
          <a:prstGeom prst="rect">
            <a:avLst/>
          </a:prstGeom>
          <a:noFill/>
        </p:spPr>
        <p:txBody>
          <a:bodyPr wrap="none" rtlCol="0">
            <a:spAutoFit/>
          </a:bodyPr>
          <a:lstStyle/>
          <a:p>
            <a:r>
              <a:rPr lang="en-US" dirty="0">
                <a:solidFill>
                  <a:prstClr val="black"/>
                </a:solidFill>
                <a:hlinkClick r:id="rId3"/>
              </a:rPr>
              <a:t>Philips Factory IC Manufacturing</a:t>
            </a:r>
            <a:r>
              <a:rPr lang="en-US" dirty="0">
                <a:solidFill>
                  <a:prstClr val="black"/>
                </a:solidFill>
              </a:rPr>
              <a:t> (10:43)</a:t>
            </a:r>
          </a:p>
        </p:txBody>
      </p:sp>
      <p:sp>
        <p:nvSpPr>
          <p:cNvPr id="6" name="Title 1"/>
          <p:cNvSpPr>
            <a:spLocks noGrp="1"/>
          </p:cNvSpPr>
          <p:nvPr>
            <p:ph type="title"/>
          </p:nvPr>
        </p:nvSpPr>
        <p:spPr>
          <a:xfrm>
            <a:off x="1909940" y="68526"/>
            <a:ext cx="8318839" cy="600439"/>
          </a:xfrm>
        </p:spPr>
        <p:txBody>
          <a:bodyPr>
            <a:noAutofit/>
          </a:bodyPr>
          <a:lstStyle/>
          <a:p>
            <a:pPr algn="ctr"/>
            <a:r>
              <a:rPr lang="en-US" sz="4000" dirty="0">
                <a:gradFill>
                  <a:gsLst>
                    <a:gs pos="0">
                      <a:schemeClr val="tx2"/>
                    </a:gs>
                    <a:gs pos="46000">
                      <a:schemeClr val="tx2"/>
                    </a:gs>
                    <a:gs pos="86000">
                      <a:schemeClr val="accent5"/>
                    </a:gs>
                  </a:gsLst>
                  <a:lin ang="5400000" scaled="1"/>
                </a:gradFill>
              </a:rPr>
              <a:t>Pictorial View of Integrated Circuit (IC) Processing Technology</a:t>
            </a:r>
          </a:p>
        </p:txBody>
      </p:sp>
    </p:spTree>
    <p:extLst>
      <p:ext uri="{BB962C8B-B14F-4D97-AF65-F5344CB8AC3E}">
        <p14:creationId xmlns:p14="http://schemas.microsoft.com/office/powerpoint/2010/main" val="321233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6165" y="75501"/>
            <a:ext cx="3867325" cy="536895"/>
          </a:xfrm>
        </p:spPr>
        <p:txBody>
          <a:bodyPr/>
          <a:lstStyle/>
          <a:p>
            <a:r>
              <a:rPr lang="en-US" sz="4000" dirty="0" err="1"/>
              <a:t>pn</a:t>
            </a:r>
            <a:r>
              <a:rPr lang="en-US" sz="4000" dirty="0"/>
              <a:t> Junction Diode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853" y="844061"/>
            <a:ext cx="9029443" cy="4919678"/>
          </a:xfrm>
          <a:prstGeom prst="rect">
            <a:avLst/>
          </a:prstGeom>
        </p:spPr>
      </p:pic>
    </p:spTree>
    <p:extLst>
      <p:ext uri="{BB962C8B-B14F-4D97-AF65-F5344CB8AC3E}">
        <p14:creationId xmlns:p14="http://schemas.microsoft.com/office/powerpoint/2010/main" val="11033538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8093" y="0"/>
            <a:ext cx="5165557" cy="658013"/>
          </a:xfrm>
        </p:spPr>
        <p:txBody>
          <a:bodyPr/>
          <a:lstStyle/>
          <a:p>
            <a:r>
              <a:rPr lang="en-US" sz="4000" dirty="0" err="1"/>
              <a:t>pn</a:t>
            </a:r>
            <a:r>
              <a:rPr lang="en-US" sz="4000" dirty="0"/>
              <a:t> Junction - Unbiased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97" y="637639"/>
            <a:ext cx="4994032" cy="2625678"/>
          </a:xfrm>
          <a:prstGeom prst="rect">
            <a:avLst/>
          </a:prstGeom>
        </p:spPr>
      </p:pic>
      <p:sp>
        <p:nvSpPr>
          <p:cNvPr id="5" name="Rectangle 4"/>
          <p:cNvSpPr/>
          <p:nvPr/>
        </p:nvSpPr>
        <p:spPr>
          <a:xfrm>
            <a:off x="349027" y="3381987"/>
            <a:ext cx="11333526"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Conduction band electrons from n-side diffuse across the junction filling holes on the p-side near the junction, resulting in ionized acceptor atoms on the p-side, i.e. atoms having a net negative charge because of an extra electron in the valence band for the dopant atoms.</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Donor and acceptor atoms are fixed in the crystal lattice and so once they are ionized they do not participate in current flow.</a:t>
            </a:r>
          </a:p>
          <a:p>
            <a:r>
              <a:rPr lang="en-US" dirty="0">
                <a:solidFill>
                  <a:prstClr val="black"/>
                </a:solidFill>
              </a:rPr>
              <a:t> </a:t>
            </a:r>
          </a:p>
          <a:p>
            <a:pPr marL="285750" indent="-285750">
              <a:buFont typeface="Arial" panose="020B0604020202020204" pitchFamily="34" charset="0"/>
              <a:buChar char="•"/>
            </a:pPr>
            <a:r>
              <a:rPr lang="en-US" dirty="0">
                <a:solidFill>
                  <a:prstClr val="black"/>
                </a:solidFill>
              </a:rPr>
              <a:t>In addition, the loss of conduction band electrons from the n-side near the junction results in ionized donor atoms with net positive charge.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Fixed ions near the junction, referred to as depletion region, because this region is mostly depleted of mobile charge carriers.</a:t>
            </a:r>
          </a:p>
        </p:txBody>
      </p:sp>
    </p:spTree>
    <p:extLst>
      <p:ext uri="{BB962C8B-B14F-4D97-AF65-F5344CB8AC3E}">
        <p14:creationId xmlns:p14="http://schemas.microsoft.com/office/powerpoint/2010/main" val="144552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914" y="-32084"/>
            <a:ext cx="7586371" cy="1107996"/>
          </a:xfrm>
        </p:spPr>
        <p:txBody>
          <a:bodyPr/>
          <a:lstStyle/>
          <a:p>
            <a:r>
              <a:rPr lang="en-US" sz="4000" dirty="0" err="1"/>
              <a:t>pn</a:t>
            </a:r>
            <a:r>
              <a:rPr lang="en-US" sz="4000" dirty="0"/>
              <a:t> Junction – Unbiased (Continued)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012" y="635958"/>
            <a:ext cx="5165557" cy="2715860"/>
          </a:xfrm>
          <a:prstGeom prst="rect">
            <a:avLst/>
          </a:prstGeom>
        </p:spPr>
      </p:pic>
      <p:sp>
        <p:nvSpPr>
          <p:cNvPr id="5" name="Rectangle 4"/>
          <p:cNvSpPr/>
          <p:nvPr/>
        </p:nvSpPr>
        <p:spPr>
          <a:xfrm>
            <a:off x="353221" y="3512890"/>
            <a:ext cx="11325137"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The fixed ions of the depletion region form an electric field and associated voltage difference referred to as the barrier potential that opposes the crossing of majority carriers.</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However, the electric field of the depletion region aids in minority carriers located near the junction to cross the junction. </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Consequently, almost all thermally generated minority carriers located in the depletion region up crossing the junction.</a:t>
            </a:r>
          </a:p>
          <a:p>
            <a:r>
              <a:rPr lang="en-US" altLang="en-US" dirty="0">
                <a:solidFill>
                  <a:prstClr val="black"/>
                </a:solidFill>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An equilibrium is reached where the drift of minority carriers across the junction is balanced by the diffusion of high-energy majority carriers across the junction, resulting in a net current of zero.</a:t>
            </a:r>
          </a:p>
        </p:txBody>
      </p:sp>
    </p:spTree>
    <p:extLst>
      <p:ext uri="{BB962C8B-B14F-4D97-AF65-F5344CB8AC3E}">
        <p14:creationId xmlns:p14="http://schemas.microsoft.com/office/powerpoint/2010/main" val="338034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lang="en-US" dirty="0"/>
              <a:t>ECEN 350 – Topics</a:t>
            </a:r>
          </a:p>
        </p:txBody>
      </p:sp>
      <p:grpSp>
        <p:nvGrpSpPr>
          <p:cNvPr id="30" name="Group 29">
            <a:extLst>
              <a:ext uri="{FF2B5EF4-FFF2-40B4-BE49-F238E27FC236}">
                <a16:creationId xmlns:a16="http://schemas.microsoft.com/office/drawing/2014/main" id="{3E7D68B2-F38D-41B1-9C0F-8B601155C6BC}"/>
              </a:ext>
            </a:extLst>
          </p:cNvPr>
          <p:cNvGrpSpPr/>
          <p:nvPr/>
        </p:nvGrpSpPr>
        <p:grpSpPr>
          <a:xfrm>
            <a:off x="2148325" y="1469402"/>
            <a:ext cx="6521235" cy="4481058"/>
            <a:chOff x="2443457" y="1150621"/>
            <a:chExt cx="6521235" cy="4481058"/>
          </a:xfrm>
        </p:grpSpPr>
        <p:cxnSp>
          <p:nvCxnSpPr>
            <p:cNvPr id="31" name="Straight Arrow Connector 30">
              <a:extLst>
                <a:ext uri="{FF2B5EF4-FFF2-40B4-BE49-F238E27FC236}">
                  <a16:creationId xmlns:a16="http://schemas.microsoft.com/office/drawing/2014/main" id="{D681F682-BE10-4712-8749-EDB04E05DAD2}"/>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2" name="Title 6">
              <a:extLst>
                <a:ext uri="{FF2B5EF4-FFF2-40B4-BE49-F238E27FC236}">
                  <a16:creationId xmlns:a16="http://schemas.microsoft.com/office/drawing/2014/main" id="{231C672A-6F9C-4789-AD77-0B493E859497}"/>
                </a:ext>
              </a:extLst>
            </p:cNvPr>
            <p:cNvSpPr txBox="1">
              <a:spLocks/>
            </p:cNvSpPr>
            <p:nvPr/>
          </p:nvSpPr>
          <p:spPr>
            <a:xfrm>
              <a:off x="5029201" y="1150621"/>
              <a:ext cx="1461185" cy="423219"/>
            </a:xfrm>
            <a:prstGeom prst="rect">
              <a:avLst/>
            </a:prstGeom>
            <a:solidFill>
              <a:schemeClr val="tx1"/>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45" name="Title 6">
              <a:extLst>
                <a:ext uri="{FF2B5EF4-FFF2-40B4-BE49-F238E27FC236}">
                  <a16:creationId xmlns:a16="http://schemas.microsoft.com/office/drawing/2014/main" id="{D8472598-A300-4B78-AC6A-D5860DD13656}"/>
                </a:ext>
              </a:extLst>
            </p:cNvPr>
            <p:cNvSpPr txBox="1">
              <a:spLocks/>
            </p:cNvSpPr>
            <p:nvPr/>
          </p:nvSpPr>
          <p:spPr>
            <a:xfrm>
              <a:off x="391574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62" name="Title 6">
              <a:extLst>
                <a:ext uri="{FF2B5EF4-FFF2-40B4-BE49-F238E27FC236}">
                  <a16:creationId xmlns:a16="http://schemas.microsoft.com/office/drawing/2014/main" id="{DF0E6845-8098-44BF-A23A-ADDD7789A0B5}"/>
                </a:ext>
              </a:extLst>
            </p:cNvPr>
            <p:cNvSpPr txBox="1">
              <a:spLocks/>
            </p:cNvSpPr>
            <p:nvPr/>
          </p:nvSpPr>
          <p:spPr>
            <a:xfrm>
              <a:off x="5273111"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63" name="Title 6">
              <a:extLst>
                <a:ext uri="{FF2B5EF4-FFF2-40B4-BE49-F238E27FC236}">
                  <a16:creationId xmlns:a16="http://schemas.microsoft.com/office/drawing/2014/main" id="{7EC23E2A-2C52-4DEB-B9E0-7D7EBC285ED0}"/>
                </a:ext>
              </a:extLst>
            </p:cNvPr>
            <p:cNvSpPr txBox="1">
              <a:spLocks/>
            </p:cNvSpPr>
            <p:nvPr/>
          </p:nvSpPr>
          <p:spPr>
            <a:xfrm>
              <a:off x="2443457" y="2289708"/>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64" name="Title 6">
              <a:extLst>
                <a:ext uri="{FF2B5EF4-FFF2-40B4-BE49-F238E27FC236}">
                  <a16:creationId xmlns:a16="http://schemas.microsoft.com/office/drawing/2014/main" id="{3FDA1016-4A4E-460E-8F57-0F1FB16FE524}"/>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65" name="Title 6">
              <a:extLst>
                <a:ext uri="{FF2B5EF4-FFF2-40B4-BE49-F238E27FC236}">
                  <a16:creationId xmlns:a16="http://schemas.microsoft.com/office/drawing/2014/main" id="{102E668B-5A60-47F1-8EFB-F2EE3DF161C5}"/>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66" name="Title 6">
              <a:extLst>
                <a:ext uri="{FF2B5EF4-FFF2-40B4-BE49-F238E27FC236}">
                  <a16:creationId xmlns:a16="http://schemas.microsoft.com/office/drawing/2014/main" id="{4F6F4CEA-18C0-4461-A8CC-192818906E3A}"/>
                </a:ext>
              </a:extLst>
            </p:cNvPr>
            <p:cNvSpPr txBox="1">
              <a:spLocks/>
            </p:cNvSpPr>
            <p:nvPr/>
          </p:nvSpPr>
          <p:spPr>
            <a:xfrm>
              <a:off x="2443457" y="2848852"/>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Title 6">
              <a:extLst>
                <a:ext uri="{FF2B5EF4-FFF2-40B4-BE49-F238E27FC236}">
                  <a16:creationId xmlns:a16="http://schemas.microsoft.com/office/drawing/2014/main" id="{26E1BFD5-1643-4F79-9C00-E6D4C8B6A3E4}"/>
                </a:ext>
              </a:extLst>
            </p:cNvPr>
            <p:cNvSpPr txBox="1">
              <a:spLocks/>
            </p:cNvSpPr>
            <p:nvPr/>
          </p:nvSpPr>
          <p:spPr>
            <a:xfrm>
              <a:off x="2443457" y="3446742"/>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68" name="Title 6">
              <a:extLst>
                <a:ext uri="{FF2B5EF4-FFF2-40B4-BE49-F238E27FC236}">
                  <a16:creationId xmlns:a16="http://schemas.microsoft.com/office/drawing/2014/main" id="{A67B0157-51D7-458F-BE72-2DA9A23EBAF7}"/>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69" name="Title 6">
              <a:extLst>
                <a:ext uri="{FF2B5EF4-FFF2-40B4-BE49-F238E27FC236}">
                  <a16:creationId xmlns:a16="http://schemas.microsoft.com/office/drawing/2014/main" id="{8092692D-0322-4399-9662-90DA53A28B10}"/>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70" name="Title 6">
              <a:extLst>
                <a:ext uri="{FF2B5EF4-FFF2-40B4-BE49-F238E27FC236}">
                  <a16:creationId xmlns:a16="http://schemas.microsoft.com/office/drawing/2014/main" id="{E4007A5D-56C4-48C8-9686-387BC1699DE1}"/>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71" name="Straight Arrow Connector 70">
              <a:extLst>
                <a:ext uri="{FF2B5EF4-FFF2-40B4-BE49-F238E27FC236}">
                  <a16:creationId xmlns:a16="http://schemas.microsoft.com/office/drawing/2014/main" id="{9841FCD2-0D48-45E5-9990-70979C7F6B8D}"/>
                </a:ext>
              </a:extLst>
            </p:cNvPr>
            <p:cNvCxnSpPr>
              <a:endCxn id="62"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2" name="Straight Arrow Connector 71">
              <a:extLst>
                <a:ext uri="{FF2B5EF4-FFF2-40B4-BE49-F238E27FC236}">
                  <a16:creationId xmlns:a16="http://schemas.microsoft.com/office/drawing/2014/main" id="{188FD4A5-8B18-4429-BCB4-597F59F21627}"/>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3" name="Straight Arrow Connector 72">
              <a:extLst>
                <a:ext uri="{FF2B5EF4-FFF2-40B4-BE49-F238E27FC236}">
                  <a16:creationId xmlns:a16="http://schemas.microsoft.com/office/drawing/2014/main" id="{C2D2621E-A31D-4148-BC31-61E0D3446A59}"/>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4" name="Straight Arrow Connector 73">
              <a:extLst>
                <a:ext uri="{FF2B5EF4-FFF2-40B4-BE49-F238E27FC236}">
                  <a16:creationId xmlns:a16="http://schemas.microsoft.com/office/drawing/2014/main" id="{2A4F8AAD-D54B-48E6-8F7A-080C5671C45A}"/>
                </a:ext>
              </a:extLst>
            </p:cNvPr>
            <p:cNvCxnSpPr>
              <a:endCxn id="67"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5" name="Straight Arrow Connector 74">
              <a:extLst>
                <a:ext uri="{FF2B5EF4-FFF2-40B4-BE49-F238E27FC236}">
                  <a16:creationId xmlns:a16="http://schemas.microsoft.com/office/drawing/2014/main" id="{14C24E84-1358-4BB6-9A10-9D09CEDAD1FF}"/>
                </a:ext>
              </a:extLst>
            </p:cNvPr>
            <p:cNvCxnSpPr>
              <a:endCxn id="63"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6" name="Straight Arrow Connector 75">
              <a:extLst>
                <a:ext uri="{FF2B5EF4-FFF2-40B4-BE49-F238E27FC236}">
                  <a16:creationId xmlns:a16="http://schemas.microsoft.com/office/drawing/2014/main" id="{35AAA626-77C3-4245-97A6-FB9801ACEF28}"/>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7" name="Straight Arrow Connector 76">
              <a:extLst>
                <a:ext uri="{FF2B5EF4-FFF2-40B4-BE49-F238E27FC236}">
                  <a16:creationId xmlns:a16="http://schemas.microsoft.com/office/drawing/2014/main" id="{295A2338-3DB3-46E6-ADD0-ABE8F4220702}"/>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8" name="Straight Arrow Connector 77">
              <a:extLst>
                <a:ext uri="{FF2B5EF4-FFF2-40B4-BE49-F238E27FC236}">
                  <a16:creationId xmlns:a16="http://schemas.microsoft.com/office/drawing/2014/main" id="{18BF9104-95F0-45B8-AC75-1BBD94E12F96}"/>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9" name="Straight Arrow Connector 78">
              <a:extLst>
                <a:ext uri="{FF2B5EF4-FFF2-40B4-BE49-F238E27FC236}">
                  <a16:creationId xmlns:a16="http://schemas.microsoft.com/office/drawing/2014/main" id="{0653E74C-FD2A-451D-B6E2-93D4323DA3C8}"/>
                </a:ext>
              </a:extLst>
            </p:cNvPr>
            <p:cNvCxnSpPr>
              <a:endCxn id="65"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0" name="Straight Arrow Connector 79">
              <a:extLst>
                <a:ext uri="{FF2B5EF4-FFF2-40B4-BE49-F238E27FC236}">
                  <a16:creationId xmlns:a16="http://schemas.microsoft.com/office/drawing/2014/main" id="{F628C87B-4FF7-421F-9BCD-2DC9351B5D27}"/>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1" name="Straight Arrow Connector 80">
              <a:extLst>
                <a:ext uri="{FF2B5EF4-FFF2-40B4-BE49-F238E27FC236}">
                  <a16:creationId xmlns:a16="http://schemas.microsoft.com/office/drawing/2014/main" id="{37741D7F-616C-4FAB-AD24-28E908FC91DC}"/>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2" name="Straight Arrow Connector 81">
              <a:extLst>
                <a:ext uri="{FF2B5EF4-FFF2-40B4-BE49-F238E27FC236}">
                  <a16:creationId xmlns:a16="http://schemas.microsoft.com/office/drawing/2014/main" id="{39499A69-9E0C-47F9-807A-E988D15D6B1B}"/>
                </a:ext>
              </a:extLst>
            </p:cNvPr>
            <p:cNvCxnSpPr>
              <a:stCxn id="68" idx="3"/>
              <a:endCxn id="69"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83" name="Title 6">
              <a:extLst>
                <a:ext uri="{FF2B5EF4-FFF2-40B4-BE49-F238E27FC236}">
                  <a16:creationId xmlns:a16="http://schemas.microsoft.com/office/drawing/2014/main" id="{58F2973F-1566-4DD5-A7EC-43C111794402}"/>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84" name="Straight Arrow Connector 83">
              <a:extLst>
                <a:ext uri="{FF2B5EF4-FFF2-40B4-BE49-F238E27FC236}">
                  <a16:creationId xmlns:a16="http://schemas.microsoft.com/office/drawing/2014/main" id="{2E2BAC92-5DD0-4BBC-96D1-F5F1B5B8D49B}"/>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F2487B97-4677-4178-84B3-7981CD8BACED}"/>
                </a:ext>
              </a:extLst>
            </p:cNvPr>
            <p:cNvSpPr txBox="1">
              <a:spLocks/>
            </p:cNvSpPr>
            <p:nvPr/>
          </p:nvSpPr>
          <p:spPr>
            <a:xfrm>
              <a:off x="5246563" y="2081618"/>
              <a:ext cx="1058031" cy="282528"/>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7F091E97-87DF-492F-9FAB-2728A7C2BD13}"/>
                </a:ext>
              </a:extLst>
            </p:cNvPr>
            <p:cNvCxnSpPr>
              <a:cxnSpLocks/>
              <a:stCxn id="32"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21389860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9584" y="0"/>
            <a:ext cx="6921105" cy="553998"/>
          </a:xfrm>
        </p:spPr>
        <p:txBody>
          <a:bodyPr/>
          <a:lstStyle/>
          <a:p>
            <a:r>
              <a:rPr lang="en-US" sz="4000" dirty="0" err="1"/>
              <a:t>pn</a:t>
            </a:r>
            <a:r>
              <a:rPr lang="en-US" sz="4000" dirty="0"/>
              <a:t> Junction – Unbiased Summary</a:t>
            </a:r>
          </a:p>
        </p:txBody>
      </p:sp>
      <p:sp>
        <p:nvSpPr>
          <p:cNvPr id="5" name="Rectangle 4"/>
          <p:cNvSpPr/>
          <p:nvPr/>
        </p:nvSpPr>
        <p:spPr>
          <a:xfrm>
            <a:off x="461394" y="777227"/>
            <a:ext cx="10972800"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Because of the electric field and resulting barrier </a:t>
            </a:r>
          </a:p>
          <a:p>
            <a:r>
              <a:rPr lang="en-US" altLang="en-US" dirty="0">
                <a:solidFill>
                  <a:prstClr val="black"/>
                </a:solidFill>
                <a:ea typeface="Calibri" panose="020F0502020204030204" pitchFamily="34" charset="0"/>
                <a:cs typeface="Arial" panose="020B0604020202020204" pitchFamily="34" charset="0"/>
              </a:rPr>
              <a:t>potential associated with the depletion region, only the </a:t>
            </a:r>
          </a:p>
          <a:p>
            <a:r>
              <a:rPr lang="en-US" altLang="en-US" dirty="0">
                <a:solidFill>
                  <a:prstClr val="black"/>
                </a:solidFill>
                <a:ea typeface="Calibri" panose="020F0502020204030204" pitchFamily="34" charset="0"/>
                <a:cs typeface="Arial" panose="020B0604020202020204" pitchFamily="34" charset="0"/>
              </a:rPr>
              <a:t>most energetic conduction band electrons on the </a:t>
            </a:r>
          </a:p>
          <a:p>
            <a:r>
              <a:rPr lang="en-US" altLang="en-US" dirty="0">
                <a:solidFill>
                  <a:prstClr val="black"/>
                </a:solidFill>
                <a:ea typeface="Calibri" panose="020F0502020204030204" pitchFamily="34" charset="0"/>
                <a:cs typeface="Arial" panose="020B0604020202020204" pitchFamily="34" charset="0"/>
              </a:rPr>
              <a:t>n-side (majority carriers) diffuse across the junction to </a:t>
            </a:r>
          </a:p>
          <a:p>
            <a:r>
              <a:rPr lang="en-US" altLang="en-US" dirty="0">
                <a:solidFill>
                  <a:prstClr val="black"/>
                </a:solidFill>
                <a:ea typeface="Calibri" panose="020F0502020204030204" pitchFamily="34" charset="0"/>
                <a:cs typeface="Arial" panose="020B0604020202020204" pitchFamily="34" charset="0"/>
              </a:rPr>
              <a:t>the p-side, and only the most energetic holes on the </a:t>
            </a:r>
          </a:p>
          <a:p>
            <a:r>
              <a:rPr lang="en-US" altLang="en-US" dirty="0">
                <a:solidFill>
                  <a:prstClr val="black"/>
                </a:solidFill>
                <a:ea typeface="Calibri" panose="020F0502020204030204" pitchFamily="34" charset="0"/>
                <a:cs typeface="Arial" panose="020B0604020202020204" pitchFamily="34" charset="0"/>
              </a:rPr>
              <a:t>p-side (majority carriers) diffuse across the junction to </a:t>
            </a:r>
          </a:p>
          <a:p>
            <a:r>
              <a:rPr lang="en-US" altLang="en-US" dirty="0">
                <a:solidFill>
                  <a:prstClr val="black"/>
                </a:solidFill>
                <a:ea typeface="Calibri" panose="020F0502020204030204" pitchFamily="34" charset="0"/>
                <a:cs typeface="Arial" panose="020B0604020202020204" pitchFamily="34" charset="0"/>
              </a:rPr>
              <a:t>the n-side, resulting in a limited majority carrier diffusion </a:t>
            </a:r>
          </a:p>
          <a:p>
            <a:r>
              <a:rPr lang="en-US" altLang="en-US" dirty="0">
                <a:solidFill>
                  <a:prstClr val="black"/>
                </a:solidFill>
                <a:ea typeface="Calibri" panose="020F0502020204030204" pitchFamily="34" charset="0"/>
                <a:cs typeface="Arial" panose="020B0604020202020204" pitchFamily="34" charset="0"/>
              </a:rPr>
              <a:t>current.</a:t>
            </a:r>
          </a:p>
          <a:p>
            <a:endParaRPr lang="en-US" altLang="en-US" dirty="0">
              <a:solidFill>
                <a:prstClr val="black"/>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The electric field associated with the depletion region </a:t>
            </a:r>
          </a:p>
          <a:p>
            <a:r>
              <a:rPr lang="en-US" altLang="en-US" dirty="0">
                <a:solidFill>
                  <a:prstClr val="black"/>
                </a:solidFill>
                <a:ea typeface="Calibri" panose="020F0502020204030204" pitchFamily="34" charset="0"/>
                <a:cs typeface="Arial" panose="020B0604020202020204" pitchFamily="34" charset="0"/>
              </a:rPr>
              <a:t>aids minority carriers in the depletion region in crossing the junction. </a:t>
            </a:r>
          </a:p>
          <a:p>
            <a:endParaRPr lang="en-US" altLang="en-US" dirty="0">
              <a:solidFill>
                <a:prstClr val="black"/>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Almost all conduction band electrons located in the p-side of the depletion region cross the junction, as do almost all valence band holes located in the n-side of the depletion region, resulting in a minority carrier drift current. </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So the depletion region impedes the diffusion of majority carriers across the junction while aiding the drift of minority across the junction.</a:t>
            </a:r>
          </a:p>
          <a:p>
            <a:pPr marL="285750" indent="-285750">
              <a:buFont typeface="Arial" panose="020B0604020202020204" pitchFamily="34" charset="0"/>
              <a:buChar char="•"/>
            </a:pPr>
            <a:endParaRPr lang="en-US" altLang="en-US" dirty="0">
              <a:solidFill>
                <a:prstClr val="black"/>
              </a:solidFill>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The total current across an unbiased </a:t>
            </a:r>
            <a:r>
              <a:rPr lang="en-US" altLang="en-US" dirty="0" err="1">
                <a:solidFill>
                  <a:prstClr val="black"/>
                </a:solidFill>
                <a:ea typeface="Calibri" panose="020F0502020204030204" pitchFamily="34" charset="0"/>
                <a:cs typeface="Arial" panose="020B0604020202020204" pitchFamily="34" charset="0"/>
              </a:rPr>
              <a:t>pn</a:t>
            </a:r>
            <a:r>
              <a:rPr lang="en-US" altLang="en-US" dirty="0">
                <a:solidFill>
                  <a:prstClr val="black"/>
                </a:solidFill>
                <a:ea typeface="Calibri" panose="020F0502020204030204" pitchFamily="34" charset="0"/>
                <a:cs typeface="Arial" panose="020B0604020202020204" pitchFamily="34" charset="0"/>
              </a:rPr>
              <a:t> junction equals zero, with the majority carrier diffusion current across the junction cancelling out the minority carrier drift current.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588" y="874451"/>
            <a:ext cx="4990376" cy="2623757"/>
          </a:xfrm>
          <a:prstGeom prst="rect">
            <a:avLst/>
          </a:prstGeom>
        </p:spPr>
      </p:pic>
    </p:spTree>
    <p:extLst>
      <p:ext uri="{BB962C8B-B14F-4D97-AF65-F5344CB8AC3E}">
        <p14:creationId xmlns:p14="http://schemas.microsoft.com/office/powerpoint/2010/main" val="366095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4" end="14"/>
                                            </p:txEl>
                                          </p:spTgt>
                                        </p:tgtEl>
                                        <p:attrNameLst>
                                          <p:attrName>style.visibility</p:attrName>
                                        </p:attrNameLst>
                                      </p:cBhvr>
                                      <p:to>
                                        <p:strVal val="visible"/>
                                      </p:to>
                                    </p:set>
                                    <p:anim calcmode="lin" valueType="num">
                                      <p:cBhvr additive="base">
                                        <p:cTn id="7"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6" end="16"/>
                                            </p:txEl>
                                          </p:spTgt>
                                        </p:tgtEl>
                                        <p:attrNameLst>
                                          <p:attrName>style.visibility</p:attrName>
                                        </p:attrNameLst>
                                      </p:cBhvr>
                                      <p:to>
                                        <p:strVal val="visible"/>
                                      </p:to>
                                    </p:set>
                                    <p:anim calcmode="lin" valueType="num">
                                      <p:cBhvr additive="base">
                                        <p:cTn id="11"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134" y="0"/>
            <a:ext cx="9408648" cy="1107996"/>
          </a:xfrm>
        </p:spPr>
        <p:txBody>
          <a:bodyPr/>
          <a:lstStyle/>
          <a:p>
            <a:r>
              <a:rPr lang="en-US" sz="4000" dirty="0" err="1"/>
              <a:t>pn</a:t>
            </a:r>
            <a:r>
              <a:rPr lang="en-US" sz="4000" dirty="0"/>
              <a:t> Junction Energy Band Diagram – Unbiased</a:t>
            </a:r>
          </a:p>
        </p:txBody>
      </p:sp>
      <mc:AlternateContent xmlns:mc="http://schemas.openxmlformats.org/markup-compatibility/2006" xmlns:a14="http://schemas.microsoft.com/office/drawing/2010/main">
        <mc:Choice Requires="a14">
          <p:sp>
            <p:nvSpPr>
              <p:cNvPr id="5" name="Rectangle 4"/>
              <p:cNvSpPr/>
              <p:nvPr/>
            </p:nvSpPr>
            <p:spPr>
              <a:xfrm>
                <a:off x="236359" y="831936"/>
                <a:ext cx="11668770" cy="5423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Depletion region results in an electric field and therefore voltage difference, i.e., barrier potential, across a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Barrier Potential, i.e., V = </a:t>
                </a:r>
                <a14:m>
                  <m:oMath xmlns:m="http://schemas.openxmlformats.org/officeDocument/2006/math">
                    <m:f>
                      <m:fPr>
                        <m:ctrlPr>
                          <a:rPr lang="en-US" altLang="en-US" sz="2000" i="1">
                            <a:solidFill>
                              <a:prstClr val="black"/>
                            </a:solidFill>
                            <a:latin typeface="Cambria Math" panose="02040503050406030204" pitchFamily="18" charset="0"/>
                            <a:ea typeface="Cambria Math" panose="02040503050406030204" pitchFamily="18" charset="0"/>
                          </a:rPr>
                        </m:ctrlPr>
                      </m:fPr>
                      <m:num>
                        <m:r>
                          <m:rPr>
                            <m:sty m:val="p"/>
                          </m:rPr>
                          <a:rPr lang="en-US" altLang="en-US" sz="2000">
                            <a:solidFill>
                              <a:prstClr val="black"/>
                            </a:solidFill>
                            <a:latin typeface="Cambria Math" panose="02040503050406030204" pitchFamily="18" charset="0"/>
                            <a:ea typeface="Cambria Math" panose="02040503050406030204" pitchFamily="18" charset="0"/>
                          </a:rPr>
                          <m:t>Work</m:t>
                        </m:r>
                      </m:num>
                      <m:den>
                        <m:r>
                          <m:rPr>
                            <m:sty m:val="p"/>
                          </m:rPr>
                          <a:rPr lang="en-US" altLang="en-US" sz="2000">
                            <a:solidFill>
                              <a:prstClr val="black"/>
                            </a:solidFill>
                            <a:latin typeface="Cambria Math" panose="02040503050406030204" pitchFamily="18" charset="0"/>
                            <a:ea typeface="Cambria Math" panose="02040503050406030204" pitchFamily="18" charset="0"/>
                          </a:rPr>
                          <m:t>q</m:t>
                        </m:r>
                      </m:den>
                    </m:f>
                  </m:oMath>
                </a14:m>
                <a:r>
                  <a:rPr lang="en-US" altLang="en-US" dirty="0">
                    <a:solidFill>
                      <a:prstClr val="black"/>
                    </a:solidFill>
                    <a:latin typeface="Cambria Math" panose="02040503050406030204" pitchFamily="18" charset="0"/>
                    <a:ea typeface="Cambria Math" panose="02040503050406030204" pitchFamily="18" charset="0"/>
                  </a:rPr>
                  <a:t> i.e., energy per charge equals volts.</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Work is required to move a conduction band electron from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the n-side to the p-side.</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Consequently, the energy of conduction band electrons is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higher on the p-side of the junction.</a:t>
                </a:r>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Work is required to move a valence band hole from the p-side to the n-side.</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14313" indent="-214313">
                  <a:spcBef>
                    <a:spcPct val="0"/>
                  </a:spcBef>
                  <a:spcAft>
                    <a:spcPts val="180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Consequently, the energy of holes is higher on the n-side of the junction. </a:t>
                </a:r>
              </a:p>
              <a:p>
                <a:pPr marL="214313" indent="-214313">
                  <a:spcBef>
                    <a:spcPct val="0"/>
                  </a:spcBef>
                  <a:spcAft>
                    <a:spcPts val="135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In an energy band diagram, holes can viewed as air bubbles in a liquid that achieve the lowest energy state by rising to the top of the valence band.</a:t>
                </a:r>
              </a:p>
              <a:p>
                <a:pPr marL="214313" indent="-214313">
                  <a:spcBef>
                    <a:spcPct val="0"/>
                  </a:spcBef>
                  <a:spcAft>
                    <a:spcPts val="1350"/>
                  </a:spcAft>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Majority carrier diffusion current equilibrates with minority carrier drift current in an unbiased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a:t>
                </a:r>
                <a:r>
                  <a:rPr lang="en-US" altLang="en-US" dirty="0">
                    <a:solidFill>
                      <a:prstClr val="black"/>
                    </a:solidFill>
                    <a:ea typeface="Calibri" panose="020F0502020204030204" pitchFamily="34" charset="0"/>
                    <a:cs typeface="Arial" panose="020B0604020202020204" pitchFamily="34"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236359" y="831936"/>
                <a:ext cx="11668770" cy="5423729"/>
              </a:xfrm>
              <a:prstGeom prst="rect">
                <a:avLst/>
              </a:prstGeom>
              <a:blipFill>
                <a:blip r:embed="rId2"/>
                <a:stretch>
                  <a:fillRect l="-260" t="-222" r="-260" b="-22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C21D4CB-2DBA-F8E0-0899-9D03F30A2B10}"/>
              </a:ext>
            </a:extLst>
          </p:cNvPr>
          <p:cNvPicPr>
            <a:picLocks noChangeAspect="1"/>
          </p:cNvPicPr>
          <p:nvPr/>
        </p:nvPicPr>
        <p:blipFill>
          <a:blip r:embed="rId3"/>
          <a:stretch>
            <a:fillRect/>
          </a:stretch>
        </p:blipFill>
        <p:spPr>
          <a:xfrm>
            <a:off x="7311154" y="1196951"/>
            <a:ext cx="4277546" cy="2863989"/>
          </a:xfrm>
          <a:prstGeom prst="rect">
            <a:avLst/>
          </a:prstGeom>
        </p:spPr>
      </p:pic>
    </p:spTree>
    <p:extLst>
      <p:ext uri="{BB962C8B-B14F-4D97-AF65-F5344CB8AC3E}">
        <p14:creationId xmlns:p14="http://schemas.microsoft.com/office/powerpoint/2010/main" val="80234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 calcmode="lin" valueType="num">
                                      <p:cBhvr additive="base">
                                        <p:cTn id="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anim calcmode="lin" valueType="num">
                                      <p:cBhvr additive="base">
                                        <p:cTn id="1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anim calcmode="lin" valueType="num">
                                      <p:cBhvr additive="base">
                                        <p:cTn id="1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anim calcmode="lin" valueType="num">
                                      <p:cBhvr additive="base">
                                        <p:cTn id="19"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917" y="-16778"/>
            <a:ext cx="7217651" cy="577692"/>
          </a:xfrm>
        </p:spPr>
        <p:txBody>
          <a:bodyPr/>
          <a:lstStyle/>
          <a:p>
            <a:r>
              <a:rPr lang="en-US" sz="4000" dirty="0" err="1"/>
              <a:t>pn</a:t>
            </a:r>
            <a:r>
              <a:rPr lang="en-US" sz="4000" dirty="0"/>
              <a:t> Junction– Unbiased (Continued)</a:t>
            </a:r>
          </a:p>
        </p:txBody>
      </p:sp>
      <p:sp>
        <p:nvSpPr>
          <p:cNvPr id="5" name="Rectangle 4"/>
          <p:cNvSpPr/>
          <p:nvPr/>
        </p:nvSpPr>
        <p:spPr>
          <a:xfrm>
            <a:off x="243281" y="634211"/>
            <a:ext cx="11736198"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spcBef>
                <a:spcPct val="0"/>
              </a:spcBef>
              <a:buFont typeface="Arial" panose="020B0604020202020204" pitchFamily="34" charset="0"/>
              <a:buChar char="•"/>
            </a:pPr>
            <a:r>
              <a:rPr lang="en-US" altLang="en-US" dirty="0">
                <a:solidFill>
                  <a:prstClr val="black"/>
                </a:solidFill>
                <a:ea typeface="Cambria Math" panose="02040503050406030204" pitchFamily="18" charset="0"/>
              </a:rPr>
              <a:t>Almost all minority carries ending up in the depletion </a:t>
            </a:r>
          </a:p>
          <a:p>
            <a:pPr>
              <a:spcBef>
                <a:spcPct val="0"/>
              </a:spcBef>
            </a:pPr>
            <a:r>
              <a:rPr lang="en-US" altLang="en-US" dirty="0">
                <a:solidFill>
                  <a:prstClr val="black"/>
                </a:solidFill>
                <a:ea typeface="Cambria Math" panose="02040503050406030204" pitchFamily="18" charset="0"/>
              </a:rPr>
              <a:t>region cross the junction. </a:t>
            </a:r>
          </a:p>
          <a:p>
            <a:pPr marL="214313" indent="-214313">
              <a:spcBef>
                <a:spcPct val="0"/>
              </a:spcBef>
              <a:buFont typeface="Arial" panose="020B0604020202020204" pitchFamily="34" charset="0"/>
              <a:buChar char="•"/>
            </a:pPr>
            <a:endParaRPr lang="en-US" altLang="en-US" dirty="0">
              <a:solidFill>
                <a:prstClr val="black"/>
              </a:solidFill>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ea typeface="Cambria Math" panose="02040503050406030204" pitchFamily="18" charset="0"/>
              </a:rPr>
              <a:t>Silicon solar panels rely on this  principle, converting</a:t>
            </a:r>
          </a:p>
          <a:p>
            <a:pPr>
              <a:spcBef>
                <a:spcPct val="0"/>
              </a:spcBef>
            </a:pPr>
            <a:r>
              <a:rPr lang="en-US" altLang="en-US" dirty="0">
                <a:solidFill>
                  <a:prstClr val="black"/>
                </a:solidFill>
                <a:ea typeface="Cambria Math" panose="02040503050406030204" pitchFamily="18" charset="0"/>
              </a:rPr>
              <a:t>photon energy from the sun into electron-hole pairs in</a:t>
            </a:r>
          </a:p>
          <a:p>
            <a:pPr>
              <a:spcBef>
                <a:spcPct val="0"/>
              </a:spcBef>
            </a:pPr>
            <a:r>
              <a:rPr lang="en-US" altLang="en-US" dirty="0">
                <a:solidFill>
                  <a:prstClr val="black"/>
                </a:solidFill>
                <a:ea typeface="Cambria Math" panose="02040503050406030204" pitchFamily="18" charset="0"/>
              </a:rPr>
              <a:t>the </a:t>
            </a:r>
            <a:r>
              <a:rPr lang="en-US" altLang="en-US" dirty="0" err="1">
                <a:solidFill>
                  <a:prstClr val="black"/>
                </a:solidFill>
                <a:ea typeface="Cambria Math" panose="02040503050406030204" pitchFamily="18" charset="0"/>
              </a:rPr>
              <a:t>pn</a:t>
            </a:r>
            <a:r>
              <a:rPr lang="en-US" altLang="en-US" dirty="0">
                <a:solidFill>
                  <a:prstClr val="black"/>
                </a:solidFill>
                <a:ea typeface="Cambria Math" panose="02040503050406030204" pitchFamily="18" charset="0"/>
              </a:rPr>
              <a:t> junction depletion region.</a:t>
            </a:r>
          </a:p>
          <a:p>
            <a:pPr marL="285750" indent="-285750">
              <a:spcBef>
                <a:spcPct val="0"/>
              </a:spcBef>
              <a:buFont typeface="Arial" panose="020B0604020202020204" pitchFamily="34" charset="0"/>
              <a:buChar char="•"/>
            </a:pPr>
            <a:endParaRPr lang="en-US" altLang="en-US" dirty="0">
              <a:solidFill>
                <a:prstClr val="black"/>
              </a:solidFill>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ea typeface="Cambria Math" panose="02040503050406030204" pitchFamily="18" charset="0"/>
              </a:rPr>
              <a:t>CB electrons on the p-side readily fall </a:t>
            </a:r>
          </a:p>
          <a:p>
            <a:pPr>
              <a:spcBef>
                <a:spcPct val="0"/>
              </a:spcBef>
            </a:pPr>
            <a:r>
              <a:rPr lang="en-US" altLang="en-US" dirty="0">
                <a:solidFill>
                  <a:prstClr val="black"/>
                </a:solidFill>
                <a:ea typeface="Cambria Math" panose="02040503050406030204" pitchFamily="18" charset="0"/>
              </a:rPr>
              <a:t>down the energy hill to the n-side.</a:t>
            </a:r>
          </a:p>
          <a:p>
            <a:pPr>
              <a:spcBef>
                <a:spcPct val="0"/>
              </a:spcBef>
            </a:pPr>
            <a:endParaRPr lang="en-US" altLang="en-US" dirty="0">
              <a:solidFill>
                <a:prstClr val="black"/>
              </a:solidFill>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ea typeface="Cambria Math" panose="02040503050406030204" pitchFamily="18" charset="0"/>
              </a:rPr>
              <a:t>VB holes on the n-side readily rise up the energy hill </a:t>
            </a:r>
          </a:p>
          <a:p>
            <a:pPr>
              <a:spcBef>
                <a:spcPct val="0"/>
              </a:spcBef>
            </a:pPr>
            <a:r>
              <a:rPr lang="en-US" altLang="en-US" dirty="0">
                <a:solidFill>
                  <a:prstClr val="black"/>
                </a:solidFill>
                <a:ea typeface="Cambria Math" panose="02040503050406030204" pitchFamily="18" charset="0"/>
              </a:rPr>
              <a:t>to the p-side.</a:t>
            </a:r>
          </a:p>
          <a:p>
            <a:pPr>
              <a:spcBef>
                <a:spcPct val="0"/>
              </a:spcBef>
            </a:pPr>
            <a:endParaRPr lang="en-US" altLang="en-US" dirty="0">
              <a:solidFill>
                <a:prstClr val="black"/>
              </a:solidFill>
              <a:ea typeface="Cambria Math" panose="020405030504060302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Arial" panose="020B0604020202020204" pitchFamily="34" charset="0"/>
              </a:rPr>
              <a:t>So the depletion region impedes the diffusion of majority carriers across the junction while aiding the drift of minority across the junction.</a:t>
            </a:r>
          </a:p>
          <a:p>
            <a:endParaRPr lang="en-US" altLang="en-US" dirty="0">
              <a:solidFill>
                <a:prstClr val="black"/>
              </a:solidFill>
              <a:ea typeface="Calibri" panose="020F0502020204030204" pitchFamily="34" charset="0"/>
              <a:cs typeface="Arial" panose="020B0604020202020204" pitchFamily="34" charset="0"/>
            </a:endParaRPr>
          </a:p>
          <a:p>
            <a:pPr marL="214313" indent="-214313">
              <a:spcBef>
                <a:spcPct val="0"/>
              </a:spcBef>
              <a:buFont typeface="Arial" panose="020B0604020202020204" pitchFamily="34" charset="0"/>
              <a:buChar char="•"/>
            </a:pPr>
            <a:r>
              <a:rPr lang="en-US" altLang="en-US" dirty="0">
                <a:solidFill>
                  <a:prstClr val="black"/>
                </a:solidFill>
                <a:ea typeface="Cambria Math" panose="02040503050406030204" pitchFamily="18" charset="0"/>
              </a:rPr>
              <a:t>This is important for Bipolar Junction Transistors (BJTs) where minority carriers are intentionally injected into a base region, most of which then cross a reverse biased </a:t>
            </a:r>
            <a:r>
              <a:rPr lang="en-US" altLang="en-US" dirty="0" err="1">
                <a:solidFill>
                  <a:prstClr val="black"/>
                </a:solidFill>
                <a:ea typeface="Cambria Math" panose="02040503050406030204" pitchFamily="18" charset="0"/>
              </a:rPr>
              <a:t>pn</a:t>
            </a:r>
            <a:r>
              <a:rPr lang="en-US" altLang="en-US" dirty="0">
                <a:solidFill>
                  <a:prstClr val="black"/>
                </a:solidFill>
                <a:ea typeface="Cambria Math" panose="02040503050406030204" pitchFamily="18" charset="0"/>
              </a:rPr>
              <a:t> junction to be collected in the collector region. </a:t>
            </a:r>
          </a:p>
          <a:p>
            <a:pPr marL="214313" indent="-214313">
              <a:spcBef>
                <a:spcPct val="0"/>
              </a:spcBef>
              <a:buFont typeface="Arial" panose="020B0604020202020204" pitchFamily="34" charset="0"/>
              <a:buChar char="•"/>
            </a:pPr>
            <a:endParaRPr lang="en-US" altLang="en-US" dirty="0">
              <a:solidFill>
                <a:prstClr val="black"/>
              </a:solidFill>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ea typeface="Cambria Math" panose="02040503050406030204" pitchFamily="18" charset="0"/>
              </a:rPr>
              <a:t>Minority carrier concentration is strongly temperature dependent as expected for thermally generated minority charge carriers, meaning that minority carrier current incr</a:t>
            </a:r>
            <a:r>
              <a:rPr lang="en-US" altLang="en-US" dirty="0">
                <a:solidFill>
                  <a:prstClr val="black"/>
                </a:solidFill>
                <a:ea typeface="Calibri" panose="020F0502020204030204" pitchFamily="34" charset="0"/>
                <a:cs typeface="Arial" panose="020B0604020202020204" pitchFamily="34" charset="0"/>
              </a:rPr>
              <a:t>eases dramatically with increasing temperature.</a:t>
            </a:r>
          </a:p>
        </p:txBody>
      </p:sp>
      <p:pic>
        <p:nvPicPr>
          <p:cNvPr id="6" name="Picture 5">
            <a:extLst>
              <a:ext uri="{FF2B5EF4-FFF2-40B4-BE49-F238E27FC236}">
                <a16:creationId xmlns:a16="http://schemas.microsoft.com/office/drawing/2014/main" id="{5FDDD0EE-9FAD-CBFE-166E-67A3CE71233E}"/>
              </a:ext>
            </a:extLst>
          </p:cNvPr>
          <p:cNvPicPr>
            <a:picLocks noChangeAspect="1"/>
          </p:cNvPicPr>
          <p:nvPr/>
        </p:nvPicPr>
        <p:blipFill>
          <a:blip r:embed="rId2"/>
          <a:stretch>
            <a:fillRect/>
          </a:stretch>
        </p:blipFill>
        <p:spPr>
          <a:xfrm>
            <a:off x="6705600" y="706947"/>
            <a:ext cx="5178935" cy="3467505"/>
          </a:xfrm>
          <a:prstGeom prst="rect">
            <a:avLst/>
          </a:prstGeom>
        </p:spPr>
      </p:pic>
    </p:spTree>
    <p:extLst>
      <p:ext uri="{BB962C8B-B14F-4D97-AF65-F5344CB8AC3E}">
        <p14:creationId xmlns:p14="http://schemas.microsoft.com/office/powerpoint/2010/main" val="682878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 calcmode="lin" valueType="num">
                                      <p:cBhvr additive="base">
                                        <p:cTn id="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5" end="15"/>
                                            </p:txEl>
                                          </p:spTgt>
                                        </p:tgtEl>
                                        <p:attrNameLst>
                                          <p:attrName>style.visibility</p:attrName>
                                        </p:attrNameLst>
                                      </p:cBhvr>
                                      <p:to>
                                        <p:strVal val="visible"/>
                                      </p:to>
                                    </p:set>
                                    <p:anim calcmode="lin" valueType="num">
                                      <p:cBhvr additive="base">
                                        <p:cTn id="1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7" end="17"/>
                                            </p:txEl>
                                          </p:spTgt>
                                        </p:tgtEl>
                                        <p:attrNameLst>
                                          <p:attrName>style.visibility</p:attrName>
                                        </p:attrNameLst>
                                      </p:cBhvr>
                                      <p:to>
                                        <p:strVal val="visible"/>
                                      </p:to>
                                    </p:set>
                                    <p:anim calcmode="lin" valueType="num">
                                      <p:cBhvr additive="base">
                                        <p:cTn id="1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5637" y="-23445"/>
            <a:ext cx="6576487" cy="603594"/>
          </a:xfrm>
        </p:spPr>
        <p:txBody>
          <a:bodyPr/>
          <a:lstStyle/>
          <a:p>
            <a:r>
              <a:rPr lang="en-US" sz="4000" dirty="0" err="1"/>
              <a:t>pn</a:t>
            </a:r>
            <a:r>
              <a:rPr lang="en-US" sz="4000" dirty="0"/>
              <a:t> Junction Operating Regions</a:t>
            </a:r>
          </a:p>
        </p:txBody>
      </p:sp>
      <mc:AlternateContent xmlns:mc="http://schemas.openxmlformats.org/markup-compatibility/2006" xmlns:a14="http://schemas.microsoft.com/office/drawing/2010/main">
        <mc:Choice Requires="a14">
          <p:sp>
            <p:nvSpPr>
              <p:cNvPr id="5" name="Rectangle 4"/>
              <p:cNvSpPr/>
              <p:nvPr/>
            </p:nvSpPr>
            <p:spPr>
              <a:xfrm>
                <a:off x="192947" y="622094"/>
                <a:ext cx="11744587" cy="607236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Barrier Potential, i.e., V = </a:t>
                </a:r>
                <a14:m>
                  <m:oMath xmlns:m="http://schemas.openxmlformats.org/officeDocument/2006/math">
                    <m:f>
                      <m:fPr>
                        <m:ctrlPr>
                          <a:rPr lang="en-US" altLang="en-US" i="1">
                            <a:solidFill>
                              <a:prstClr val="black"/>
                            </a:solidFill>
                            <a:latin typeface="Cambria Math" panose="02040503050406030204" pitchFamily="18" charset="0"/>
                            <a:ea typeface="Cambria Math" panose="02040503050406030204" pitchFamily="18" charset="0"/>
                          </a:rPr>
                        </m:ctrlPr>
                      </m:fPr>
                      <m:num>
                        <m:r>
                          <m:rPr>
                            <m:sty m:val="p"/>
                          </m:rPr>
                          <a:rPr lang="en-US" altLang="en-US">
                            <a:solidFill>
                              <a:prstClr val="black"/>
                            </a:solidFill>
                            <a:latin typeface="Cambria Math" panose="02040503050406030204" pitchFamily="18" charset="0"/>
                            <a:ea typeface="Cambria Math" panose="02040503050406030204" pitchFamily="18" charset="0"/>
                          </a:rPr>
                          <m:t>Work</m:t>
                        </m:r>
                      </m:num>
                      <m:den>
                        <m:r>
                          <m:rPr>
                            <m:sty m:val="p"/>
                          </m:rPr>
                          <a:rPr lang="en-US" altLang="en-US">
                            <a:solidFill>
                              <a:prstClr val="black"/>
                            </a:solidFill>
                            <a:latin typeface="Cambria Math" panose="02040503050406030204" pitchFamily="18" charset="0"/>
                            <a:ea typeface="Cambria Math" panose="02040503050406030204" pitchFamily="18" charset="0"/>
                          </a:rPr>
                          <m:t>q</m:t>
                        </m:r>
                      </m:den>
                    </m:f>
                  </m:oMath>
                </a14:m>
                <a:r>
                  <a:rPr lang="en-US" altLang="en-US" dirty="0">
                    <a:solidFill>
                      <a:prstClr val="black"/>
                    </a:solidFill>
                    <a:latin typeface="Cambria Math" panose="02040503050406030204" pitchFamily="18" charset="0"/>
                    <a:ea typeface="Cambria Math" panose="02040503050406030204" pitchFamily="18" charset="0"/>
                  </a:rPr>
                  <a:t> i.e. energy per charge equals volts.</a:t>
                </a:r>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Connecting an external  voltage source across the diode terminals alters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the electron energy band difference and barrier potential across the </a:t>
                </a:r>
                <a:r>
                  <a:rPr lang="en-US" altLang="en-US" dirty="0" err="1">
                    <a:solidFill>
                      <a:prstClr val="black"/>
                    </a:solidFill>
                    <a:latin typeface="Cambria Math" panose="02040503050406030204" pitchFamily="18" charset="0"/>
                    <a:ea typeface="Cambria Math" panose="02040503050406030204" pitchFamily="18" charset="0"/>
                  </a:rPr>
                  <a:t>pn</a:t>
                </a: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junction as shown below for the conduction band.</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Applying a reverse bias voltage widens the depletion region, increasing the</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 energy band difference and barrier potential of the junction.</a:t>
                </a:r>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Applying a forward bias voltage narrows the depletion region, decreasing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the energy band difference and barrier potential of the junction.</a:t>
                </a:r>
              </a:p>
            </p:txBody>
          </p:sp>
        </mc:Choice>
        <mc:Fallback xmlns="">
          <p:sp>
            <p:nvSpPr>
              <p:cNvPr id="5" name="Rectangle 4"/>
              <p:cNvSpPr>
                <a:spLocks noRot="1" noChangeAspect="1" noMove="1" noResize="1" noEditPoints="1" noAdjustHandles="1" noChangeArrowheads="1" noChangeShapeType="1" noTextEdit="1"/>
              </p:cNvSpPr>
              <p:nvPr/>
            </p:nvSpPr>
            <p:spPr>
              <a:xfrm>
                <a:off x="192947" y="622094"/>
                <a:ext cx="11744587" cy="6072368"/>
              </a:xfrm>
              <a:prstGeom prst="rect">
                <a:avLst/>
              </a:prstGeom>
              <a:blipFill>
                <a:blip r:embed="rId2"/>
                <a:stretch>
                  <a:fillRect l="-258" b="-100"/>
                </a:stretch>
              </a:blipFill>
            </p:spPr>
            <p:txBody>
              <a:bodyPr/>
              <a:lstStyle/>
              <a:p>
                <a:r>
                  <a:rPr lang="en-US">
                    <a:noFill/>
                  </a:rPr>
                  <a:t> </a:t>
                </a:r>
              </a:p>
            </p:txBody>
          </p:sp>
        </mc:Fallback>
      </mc:AlternateContent>
      <p:sp>
        <p:nvSpPr>
          <p:cNvPr id="58" name="TextBox 57"/>
          <p:cNvSpPr txBox="1"/>
          <p:nvPr/>
        </p:nvSpPr>
        <p:spPr>
          <a:xfrm>
            <a:off x="8239515" y="6195185"/>
            <a:ext cx="352075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b="1" u="sng" dirty="0" err="1">
                <a:solidFill>
                  <a:schemeClr val="accent5">
                    <a:lumMod val="10000"/>
                  </a:schemeClr>
                </a:solidFill>
                <a:hlinkClick r:id="rId3"/>
              </a:rPr>
              <a:t>pn</a:t>
            </a:r>
            <a:r>
              <a:rPr lang="en-US" b="1" u="sng" dirty="0">
                <a:solidFill>
                  <a:schemeClr val="accent5">
                    <a:lumMod val="10000"/>
                  </a:schemeClr>
                </a:solidFill>
                <a:hlinkClick r:id="rId3"/>
              </a:rPr>
              <a:t> Junction Diode Video</a:t>
            </a:r>
            <a:r>
              <a:rPr lang="en-US" sz="1600" dirty="0">
                <a:solidFill>
                  <a:schemeClr val="accent5">
                    <a:lumMod val="10000"/>
                  </a:schemeClr>
                </a:solidFill>
              </a:rPr>
              <a:t> (10:36)</a:t>
            </a:r>
            <a:r>
              <a:rPr lang="en-US" b="1" u="sng" dirty="0">
                <a:solidFill>
                  <a:schemeClr val="accent5">
                    <a:lumMod val="10000"/>
                  </a:schemeClr>
                </a:solidFill>
              </a:rPr>
              <a:t>     </a:t>
            </a:r>
            <a:endParaRPr lang="en-US" dirty="0">
              <a:solidFill>
                <a:schemeClr val="accent5">
                  <a:lumMod val="10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004" y="687152"/>
            <a:ext cx="3615777" cy="537808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02" y="2281806"/>
            <a:ext cx="7383446" cy="2709644"/>
          </a:xfrm>
          <a:prstGeom prst="rect">
            <a:avLst/>
          </a:prstGeom>
        </p:spPr>
      </p:pic>
    </p:spTree>
    <p:extLst>
      <p:ext uri="{BB962C8B-B14F-4D97-AF65-F5344CB8AC3E}">
        <p14:creationId xmlns:p14="http://schemas.microsoft.com/office/powerpoint/2010/main" val="423701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6" end="16"/>
                                            </p:txEl>
                                          </p:spTgt>
                                        </p:tgtEl>
                                        <p:attrNameLst>
                                          <p:attrName>style.visibility</p:attrName>
                                        </p:attrNameLst>
                                      </p:cBhvr>
                                      <p:to>
                                        <p:strVal val="visible"/>
                                      </p:to>
                                    </p:set>
                                    <p:anim calcmode="lin" valueType="num">
                                      <p:cBhvr additive="base">
                                        <p:cTn id="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7" end="17"/>
                                            </p:txEl>
                                          </p:spTgt>
                                        </p:tgtEl>
                                        <p:attrNameLst>
                                          <p:attrName>style.visibility</p:attrName>
                                        </p:attrNameLst>
                                      </p:cBhvr>
                                      <p:to>
                                        <p:strVal val="visible"/>
                                      </p:to>
                                    </p:set>
                                    <p:anim calcmode="lin" valueType="num">
                                      <p:cBhvr additive="base">
                                        <p:cTn id="11"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9" end="19"/>
                                            </p:txEl>
                                          </p:spTgt>
                                        </p:tgtEl>
                                        <p:attrNameLst>
                                          <p:attrName>style.visibility</p:attrName>
                                        </p:attrNameLst>
                                      </p:cBhvr>
                                      <p:to>
                                        <p:strVal val="visible"/>
                                      </p:to>
                                    </p:set>
                                    <p:anim calcmode="lin" valueType="num">
                                      <p:cBhvr additive="base">
                                        <p:cTn id="17"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9" end="1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20" end="20"/>
                                            </p:txEl>
                                          </p:spTgt>
                                        </p:tgtEl>
                                        <p:attrNameLst>
                                          <p:attrName>style.visibility</p:attrName>
                                        </p:attrNameLst>
                                      </p:cBhvr>
                                      <p:to>
                                        <p:strVal val="visible"/>
                                      </p:to>
                                    </p:set>
                                    <p:anim calcmode="lin" valueType="num">
                                      <p:cBhvr additive="base">
                                        <p:cTn id="21" dur="500" fill="hold"/>
                                        <p:tgtEl>
                                          <p:spTgt spid="5">
                                            <p:txEl>
                                              <p:pRg st="20" end="2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644" y="0"/>
            <a:ext cx="7272006" cy="587229"/>
          </a:xfrm>
        </p:spPr>
        <p:txBody>
          <a:bodyPr/>
          <a:lstStyle/>
          <a:p>
            <a:r>
              <a:rPr lang="en-US" sz="4000" dirty="0" err="1"/>
              <a:t>pn</a:t>
            </a:r>
            <a:r>
              <a:rPr lang="en-US" sz="4000" dirty="0"/>
              <a:t> Junction Diode – Reverse Bias</a:t>
            </a:r>
          </a:p>
        </p:txBody>
      </p:sp>
      <p:sp>
        <p:nvSpPr>
          <p:cNvPr id="5" name="Rectangle 4"/>
          <p:cNvSpPr/>
          <p:nvPr/>
        </p:nvSpPr>
        <p:spPr>
          <a:xfrm>
            <a:off x="201336" y="665758"/>
            <a:ext cx="11769754" cy="60478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With reverse bias, more work is required to move conduction </a:t>
            </a:r>
          </a:p>
          <a:p>
            <a:pPr>
              <a:spcBef>
                <a:spcPct val="0"/>
              </a:spcBef>
              <a:spcAft>
                <a:spcPts val="1800"/>
              </a:spcAft>
            </a:pPr>
            <a:r>
              <a:rPr lang="en-US" altLang="en-US" dirty="0">
                <a:solidFill>
                  <a:prstClr val="black"/>
                </a:solidFill>
                <a:latin typeface="Cambria Math" panose="02040503050406030204" pitchFamily="18" charset="0"/>
                <a:ea typeface="Cambria Math" panose="02040503050406030204" pitchFamily="18" charset="0"/>
              </a:rPr>
              <a:t>band electrons from the n-side to the p-side.</a:t>
            </a:r>
          </a:p>
          <a:p>
            <a:pPr marL="214313" indent="-214313">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Reverse bias widens the depletion region and increases the </a:t>
            </a:r>
          </a:p>
          <a:p>
            <a:pPr>
              <a:spcBef>
                <a:spcPct val="0"/>
              </a:spcBef>
              <a:spcAft>
                <a:spcPts val="1800"/>
              </a:spcAft>
            </a:pPr>
            <a:r>
              <a:rPr lang="en-US" altLang="en-US" dirty="0">
                <a:solidFill>
                  <a:prstClr val="black"/>
                </a:solidFill>
                <a:latin typeface="Cambria Math" panose="02040503050406030204" pitchFamily="18" charset="0"/>
                <a:ea typeface="Cambria Math" panose="02040503050406030204" pitchFamily="18" charset="0"/>
              </a:rPr>
              <a:t>barrier potential between the n and p-side of the junction.</a:t>
            </a: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For a reverse biased </a:t>
            </a:r>
            <a:r>
              <a:rPr lang="en-US" dirty="0" err="1">
                <a:solidFill>
                  <a:prstClr val="black"/>
                </a:solidFill>
                <a:latin typeface="Cambria Math" panose="02040503050406030204" pitchFamily="18" charset="0"/>
                <a:ea typeface="Cambria Math" panose="02040503050406030204" pitchFamily="18" charset="0"/>
              </a:rPr>
              <a:t>pn</a:t>
            </a:r>
            <a:r>
              <a:rPr lang="en-US" dirty="0">
                <a:solidFill>
                  <a:prstClr val="black"/>
                </a:solidFill>
                <a:latin typeface="Cambria Math" panose="02040503050406030204" pitchFamily="18" charset="0"/>
                <a:ea typeface="Cambria Math" panose="02040503050406030204" pitchFamily="18" charset="0"/>
              </a:rPr>
              <a:t> junction, the depletion region inhibits </a:t>
            </a:r>
          </a:p>
          <a:p>
            <a:pPr>
              <a:spcBef>
                <a:spcPct val="0"/>
              </a:spcBef>
            </a:pPr>
            <a:r>
              <a:rPr lang="en-US" dirty="0">
                <a:solidFill>
                  <a:prstClr val="black"/>
                </a:solidFill>
                <a:latin typeface="Cambria Math" panose="02040503050406030204" pitchFamily="18" charset="0"/>
                <a:ea typeface="Cambria Math" panose="02040503050406030204" pitchFamily="18" charset="0"/>
              </a:rPr>
              <a:t>majority carriers from crossing the junction, while aiding minority </a:t>
            </a:r>
          </a:p>
          <a:p>
            <a:pPr>
              <a:spcBef>
                <a:spcPct val="0"/>
              </a:spcBef>
              <a:spcAft>
                <a:spcPts val="1800"/>
              </a:spcAft>
            </a:pPr>
            <a:r>
              <a:rPr lang="en-US" dirty="0">
                <a:solidFill>
                  <a:prstClr val="black"/>
                </a:solidFill>
                <a:latin typeface="Cambria Math" panose="02040503050406030204" pitchFamily="18" charset="0"/>
                <a:ea typeface="Cambria Math" panose="02040503050406030204" pitchFamily="18" charset="0"/>
              </a:rPr>
              <a:t>carriers to cross the junction.</a:t>
            </a:r>
          </a:p>
          <a:p>
            <a:pPr marL="214313" indent="-214313">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A relatively small current flowing from the n region to the p region,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referred to as </a:t>
            </a:r>
            <a:r>
              <a:rPr lang="en-US" altLang="en-US" dirty="0">
                <a:latin typeface="Cambria Math" panose="02040503050406030204" pitchFamily="18" charset="0"/>
                <a:ea typeface="Cambria Math" panose="02040503050406030204" pitchFamily="18" charset="0"/>
                <a:cs typeface="Calibri" panose="020F0502020204030204" pitchFamily="34" charset="0"/>
              </a:rPr>
              <a:t>reverse saturation current 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flows in a reversed biased </a:t>
            </a:r>
          </a:p>
          <a:p>
            <a:pPr>
              <a:spcBef>
                <a:spcPct val="0"/>
              </a:spcBef>
            </a:pPr>
            <a:r>
              <a:rPr lang="en-US" altLang="en-US" dirty="0" err="1">
                <a:latin typeface="Cambria Math" panose="02040503050406030204" pitchFamily="18" charset="0"/>
                <a:ea typeface="Cambria Math" panose="02040503050406030204" pitchFamily="18" charset="0"/>
                <a:cs typeface="Calibri" panose="020F0502020204030204" pitchFamily="34" charset="0"/>
              </a:rPr>
              <a:t>pn</a:t>
            </a:r>
            <a:r>
              <a:rPr lang="en-US" altLang="en-US" dirty="0">
                <a:latin typeface="Cambria Math" panose="02040503050406030204" pitchFamily="18" charset="0"/>
                <a:ea typeface="Cambria Math" panose="02040503050406030204" pitchFamily="18" charset="0"/>
                <a:cs typeface="Calibri" panose="020F0502020204030204" pitchFamily="34" charset="0"/>
              </a:rPr>
              <a:t> junction diode. 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consists mostly of minority carriers in the vicinity </a:t>
            </a:r>
          </a:p>
          <a:p>
            <a:pPr>
              <a:spcBef>
                <a:spcPct val="0"/>
              </a:spcBef>
            </a:pPr>
            <a:r>
              <a:rPr lang="en-US" altLang="en-US" dirty="0">
                <a:latin typeface="Cambria Math" panose="02040503050406030204" pitchFamily="18" charset="0"/>
                <a:ea typeface="Cambria Math" panose="02040503050406030204" pitchFamily="18" charset="0"/>
                <a:cs typeface="Calibri" panose="020F0502020204030204" pitchFamily="34" charset="0"/>
              </a:rPr>
              <a:t>of the depletion region crossing the junction. Saturation refers to the </a:t>
            </a:r>
          </a:p>
          <a:p>
            <a:pPr>
              <a:spcBef>
                <a:spcPct val="0"/>
              </a:spcBef>
            </a:pPr>
            <a:r>
              <a:rPr lang="en-US" altLang="en-US" dirty="0">
                <a:latin typeface="Cambria Math" panose="02040503050406030204" pitchFamily="18" charset="0"/>
                <a:ea typeface="Cambria Math" panose="02040503050406030204" pitchFamily="18" charset="0"/>
                <a:cs typeface="Calibri" panose="020F0502020204030204" pitchFamily="34" charset="0"/>
              </a:rPr>
              <a:t>fact that 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reaches a maximum value for a given temperature under reverse bias, only slightly increasing with increasing reverse voltage.</a:t>
            </a:r>
          </a:p>
          <a:p>
            <a:pPr>
              <a:spcBef>
                <a:spcPct val="0"/>
              </a:spcBef>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a:t>
            </a:r>
            <a:r>
              <a:rPr lang="en-US" altLang="en-US" dirty="0" err="1">
                <a:latin typeface="Cambria Math" panose="02040503050406030204" pitchFamily="18" charset="0"/>
                <a:ea typeface="Cambria Math" panose="02040503050406030204" pitchFamily="18" charset="0"/>
                <a:cs typeface="Calibri" panose="020F0502020204030204" pitchFamily="34" charset="0"/>
              </a:rPr>
              <a:t>is</a:t>
            </a:r>
            <a:r>
              <a:rPr lang="en-US" altLang="en-US" dirty="0">
                <a:latin typeface="Cambria Math" panose="02040503050406030204" pitchFamily="18" charset="0"/>
                <a:ea typeface="Cambria Math" panose="02040503050406030204" pitchFamily="18" charset="0"/>
                <a:cs typeface="Calibri" panose="020F0502020204030204" pitchFamily="34" charset="0"/>
              </a:rPr>
              <a:t> strongly temperature dependent because minority carrier concentration is strongly temperature dependent.</a:t>
            </a:r>
          </a:p>
          <a:p>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approximately doubles for every 10 ˚C increase in temperature.</a:t>
            </a:r>
          </a:p>
          <a:p>
            <a:pPr marL="285750" indent="-285750">
              <a:buFont typeface="Arial" panose="020B0604020202020204" pitchFamily="34" charset="0"/>
              <a:buChar char="•"/>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 For a typical silicon </a:t>
            </a:r>
            <a:r>
              <a:rPr lang="en-US" altLang="en-US" dirty="0" err="1">
                <a:latin typeface="Cambria Math" panose="02040503050406030204" pitchFamily="18" charset="0"/>
                <a:ea typeface="Cambria Math" panose="02040503050406030204" pitchFamily="18" charset="0"/>
                <a:cs typeface="Calibri" panose="020F0502020204030204" pitchFamily="34" charset="0"/>
              </a:rPr>
              <a:t>pn</a:t>
            </a:r>
            <a:r>
              <a:rPr lang="en-US" altLang="en-US" dirty="0">
                <a:latin typeface="Cambria Math" panose="02040503050406030204" pitchFamily="18" charset="0"/>
                <a:ea typeface="Cambria Math" panose="02040503050406030204" pitchFamily="18" charset="0"/>
                <a:cs typeface="Calibri" panose="020F0502020204030204" pitchFamily="34" charset="0"/>
              </a:rPr>
              <a:t> junction diode at 25˚C , 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&lt;&lt; 1 µA.</a:t>
            </a:r>
            <a:endParaRPr lang="en-US" altLang="en-US" dirty="0">
              <a:latin typeface="Cambria Math" panose="02040503050406030204" pitchFamily="18" charset="0"/>
              <a:ea typeface="Cambria Math"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125" y="769493"/>
            <a:ext cx="4690794" cy="3733159"/>
          </a:xfrm>
          <a:prstGeom prst="rect">
            <a:avLst/>
          </a:prstGeom>
        </p:spPr>
      </p:pic>
    </p:spTree>
    <p:extLst>
      <p:ext uri="{BB962C8B-B14F-4D97-AF65-F5344CB8AC3E}">
        <p14:creationId xmlns:p14="http://schemas.microsoft.com/office/powerpoint/2010/main" val="1382222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 calcmode="lin" valueType="num">
                                      <p:cBhvr additive="base">
                                        <p:cTn id="1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 calcmode="lin" valueType="num">
                                      <p:cBhvr additive="base">
                                        <p:cTn id="1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additive="base">
                                        <p:cTn id="1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 calcmode="lin" valueType="num">
                                      <p:cBhvr additive="base">
                                        <p:cTn id="2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anim calcmode="lin" valueType="num">
                                      <p:cBhvr additive="base">
                                        <p:cTn id="2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anim calcmode="lin" valueType="num">
                                      <p:cBhvr additive="base">
                                        <p:cTn id="3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anim calcmode="lin" valueType="num">
                                      <p:cBhvr additive="base">
                                        <p:cTn id="39"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1266"/>
            <a:ext cx="9643730" cy="559931"/>
          </a:xfrm>
        </p:spPr>
        <p:txBody>
          <a:bodyPr/>
          <a:lstStyle/>
          <a:p>
            <a:r>
              <a:rPr lang="en-US" sz="4000" dirty="0" err="1"/>
              <a:t>pn</a:t>
            </a:r>
            <a:r>
              <a:rPr lang="en-US" sz="4000" dirty="0"/>
              <a:t> Junction Diode – Reverse Bias (Continued)</a:t>
            </a:r>
          </a:p>
        </p:txBody>
      </p:sp>
      <p:sp>
        <p:nvSpPr>
          <p:cNvPr id="5" name="Rectangle 4"/>
          <p:cNvSpPr/>
          <p:nvPr/>
        </p:nvSpPr>
        <p:spPr>
          <a:xfrm>
            <a:off x="234892" y="665758"/>
            <a:ext cx="11736198"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Thermally generated minority carriers crossing the junction </a:t>
            </a:r>
          </a:p>
          <a:p>
            <a:r>
              <a:rPr lang="en-US" altLang="en-US" dirty="0">
                <a:latin typeface="Cambria Math" panose="02040503050406030204" pitchFamily="18" charset="0"/>
                <a:ea typeface="Cambria Math" panose="02040503050406030204" pitchFamily="18" charset="0"/>
                <a:cs typeface="Calibri" panose="020F0502020204030204" pitchFamily="34" charset="0"/>
              </a:rPr>
              <a:t>result in excess electrons on the n-side and excess holes on the </a:t>
            </a:r>
          </a:p>
          <a:p>
            <a:r>
              <a:rPr lang="en-US" altLang="en-US" dirty="0">
                <a:latin typeface="Cambria Math" panose="02040503050406030204" pitchFamily="18" charset="0"/>
                <a:ea typeface="Cambria Math" panose="02040503050406030204" pitchFamily="18" charset="0"/>
                <a:cs typeface="Calibri" panose="020F0502020204030204" pitchFamily="34" charset="0"/>
              </a:rPr>
              <a:t>p-side of the junction.</a:t>
            </a:r>
          </a:p>
          <a:p>
            <a:pPr marL="285750" indent="-285750">
              <a:buFont typeface="Arial" panose="020B0604020202020204" pitchFamily="34" charset="0"/>
              <a:buChar char="•"/>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Excess electrons leave the n-side of the diode and return to the </a:t>
            </a:r>
          </a:p>
          <a:p>
            <a:r>
              <a:rPr lang="en-US" altLang="en-US" dirty="0">
                <a:latin typeface="Cambria Math" panose="02040503050406030204" pitchFamily="18" charset="0"/>
                <a:ea typeface="Cambria Math" panose="02040503050406030204" pitchFamily="18" charset="0"/>
                <a:cs typeface="Calibri" panose="020F0502020204030204" pitchFamily="34" charset="0"/>
              </a:rPr>
              <a:t>positive terminal of the external battery.</a:t>
            </a:r>
          </a:p>
          <a:p>
            <a:pPr marL="285750" indent="-285750">
              <a:buFont typeface="Arial" panose="020B0604020202020204" pitchFamily="34" charset="0"/>
              <a:buChar char="•"/>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 An equal number of electrons leave the negative terminal of the </a:t>
            </a:r>
          </a:p>
          <a:p>
            <a:r>
              <a:rPr lang="en-US" altLang="en-US" dirty="0">
                <a:latin typeface="Cambria Math" panose="02040503050406030204" pitchFamily="18" charset="0"/>
                <a:ea typeface="Cambria Math" panose="02040503050406030204" pitchFamily="18" charset="0"/>
                <a:cs typeface="Calibri" panose="020F0502020204030204" pitchFamily="34" charset="0"/>
              </a:rPr>
              <a:t>battery and enter the p-side of the diode, recombining with the </a:t>
            </a:r>
          </a:p>
          <a:p>
            <a:r>
              <a:rPr lang="en-US" altLang="en-US" dirty="0">
                <a:latin typeface="Cambria Math" panose="02040503050406030204" pitchFamily="18" charset="0"/>
                <a:ea typeface="Cambria Math" panose="02040503050406030204" pitchFamily="18" charset="0"/>
                <a:cs typeface="Calibri" panose="020F0502020204030204" pitchFamily="34" charset="0"/>
              </a:rPr>
              <a:t>excess holes.</a:t>
            </a:r>
          </a:p>
          <a:p>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Thermal generation of electron-hole pairs and recombination </a:t>
            </a:r>
          </a:p>
          <a:p>
            <a:r>
              <a:rPr lang="en-US" altLang="en-US" dirty="0">
                <a:latin typeface="Cambria Math" panose="02040503050406030204" pitchFamily="18" charset="0"/>
                <a:ea typeface="Cambria Math" panose="02040503050406030204" pitchFamily="18" charset="0"/>
                <a:cs typeface="Calibri" panose="020F0502020204030204" pitchFamily="34" charset="0"/>
              </a:rPr>
              <a:t>are inverse processes.</a:t>
            </a:r>
          </a:p>
          <a:p>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a:t>
            </a:r>
            <a:r>
              <a:rPr lang="en-US" altLang="en-US" dirty="0" err="1">
                <a:latin typeface="Cambria Math" panose="02040503050406030204" pitchFamily="18" charset="0"/>
                <a:ea typeface="Cambria Math" panose="02040503050406030204" pitchFamily="18" charset="0"/>
                <a:cs typeface="Calibri" panose="020F0502020204030204" pitchFamily="34" charset="0"/>
              </a:rPr>
              <a:t>is</a:t>
            </a:r>
            <a:r>
              <a:rPr lang="en-US" altLang="en-US" dirty="0">
                <a:latin typeface="Cambria Math" panose="02040503050406030204" pitchFamily="18" charset="0"/>
                <a:ea typeface="Cambria Math" panose="02040503050406030204" pitchFamily="18" charset="0"/>
                <a:cs typeface="Calibri" panose="020F0502020204030204" pitchFamily="34" charset="0"/>
              </a:rPr>
              <a:t> strongly temperature dependent because minority carrier </a:t>
            </a:r>
          </a:p>
          <a:p>
            <a:r>
              <a:rPr lang="en-US" altLang="en-US" dirty="0">
                <a:latin typeface="Cambria Math" panose="02040503050406030204" pitchFamily="18" charset="0"/>
                <a:ea typeface="Cambria Math" panose="02040503050406030204" pitchFamily="18" charset="0"/>
                <a:cs typeface="Calibri" panose="020F0502020204030204" pitchFamily="34" charset="0"/>
              </a:rPr>
              <a:t>concentration is strongly temperature dependent.</a:t>
            </a:r>
          </a:p>
          <a:p>
            <a:pPr marL="285750" indent="-285750">
              <a:buFont typeface="Arial" panose="020B0604020202020204" pitchFamily="34" charset="0"/>
              <a:buChar char="•"/>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approximately doubles for every 10 ˚C increase in temperature.</a:t>
            </a:r>
          </a:p>
          <a:p>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 </a:t>
            </a:r>
            <a:r>
              <a:rPr lang="en-US" altLang="en-US" dirty="0">
                <a:solidFill>
                  <a:prstClr val="black"/>
                </a:solidFill>
                <a:latin typeface="Cambria Math" panose="02040503050406030204" pitchFamily="18" charset="0"/>
                <a:ea typeface="Cambria Math" panose="02040503050406030204" pitchFamily="18" charset="0"/>
              </a:rPr>
              <a:t>Silicon solar cells utilize photons to generate minority carriers in the depletion region, resulting in a significant </a:t>
            </a:r>
            <a:r>
              <a:rPr lang="en-US" altLang="en-US" dirty="0">
                <a:latin typeface="Cambria Math" panose="02040503050406030204" pitchFamily="18" charset="0"/>
                <a:ea typeface="Cambria Math" panose="02040503050406030204" pitchFamily="18" charset="0"/>
                <a:cs typeface="Calibri" panose="020F0502020204030204" pitchFamily="34" charset="0"/>
              </a:rPr>
              <a:t>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dirty="0">
                <a:latin typeface="Cambria Math" panose="02040503050406030204" pitchFamily="18" charset="0"/>
                <a:ea typeface="Cambria Math" panose="02040503050406030204" pitchFamily="18" charset="0"/>
                <a:cs typeface="Calibri" panose="020F0502020204030204" pitchFamily="34" charset="0"/>
              </a:rPr>
              <a:t> current, and associated voltage that can be used to power an external load.</a:t>
            </a:r>
            <a:r>
              <a:rPr lang="en-US" altLang="en-US" dirty="0">
                <a:solidFill>
                  <a:prstClr val="black"/>
                </a:solidFill>
                <a:latin typeface="Cambria Math" panose="02040503050406030204" pitchFamily="18" charset="0"/>
                <a:ea typeface="Cambria Math" panose="02040503050406030204" pitchFamily="18" charset="0"/>
              </a:rPr>
              <a:t> </a:t>
            </a:r>
            <a:endParaRPr lang="en-US" altLang="en-US" dirty="0">
              <a:latin typeface="Cambria Math" panose="02040503050406030204" pitchFamily="18" charset="0"/>
              <a:ea typeface="Cambria Math" panose="02040503050406030204" pitchFamily="18" charset="0"/>
            </a:endParaRPr>
          </a:p>
        </p:txBody>
      </p:sp>
      <p:pic>
        <p:nvPicPr>
          <p:cNvPr id="6" name="Picture 5">
            <a:extLst>
              <a:ext uri="{FF2B5EF4-FFF2-40B4-BE49-F238E27FC236}">
                <a16:creationId xmlns:a16="http://schemas.microsoft.com/office/drawing/2014/main" id="{12ACF9F9-0E30-4FBD-9638-1F1C2263389E}"/>
              </a:ext>
            </a:extLst>
          </p:cNvPr>
          <p:cNvPicPr>
            <a:picLocks noChangeAspect="1"/>
          </p:cNvPicPr>
          <p:nvPr/>
        </p:nvPicPr>
        <p:blipFill>
          <a:blip r:embed="rId2"/>
          <a:stretch>
            <a:fillRect/>
          </a:stretch>
        </p:blipFill>
        <p:spPr>
          <a:xfrm>
            <a:off x="7642371" y="746619"/>
            <a:ext cx="4219804" cy="4853927"/>
          </a:xfrm>
          <a:prstGeom prst="rect">
            <a:avLst/>
          </a:prstGeom>
        </p:spPr>
      </p:pic>
    </p:spTree>
    <p:extLst>
      <p:ext uri="{BB962C8B-B14F-4D97-AF65-F5344CB8AC3E}">
        <p14:creationId xmlns:p14="http://schemas.microsoft.com/office/powerpoint/2010/main" val="2708353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 calcmode="lin" valueType="num">
                                      <p:cBhvr additive="base">
                                        <p:cTn id="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anim calcmode="lin" valueType="num">
                                      <p:cBhvr additive="base">
                                        <p:cTn id="1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4" end="14"/>
                                            </p:txEl>
                                          </p:spTgt>
                                        </p:tgtEl>
                                        <p:attrNameLst>
                                          <p:attrName>style.visibility</p:attrName>
                                        </p:attrNameLst>
                                      </p:cBhvr>
                                      <p:to>
                                        <p:strVal val="visible"/>
                                      </p:to>
                                    </p:set>
                                    <p:anim calcmode="lin" valueType="num">
                                      <p:cBhvr additive="base">
                                        <p:cTn id="17"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15" end="15"/>
                                            </p:txEl>
                                          </p:spTgt>
                                        </p:tgtEl>
                                        <p:attrNameLst>
                                          <p:attrName>style.visibility</p:attrName>
                                        </p:attrNameLst>
                                      </p:cBhvr>
                                      <p:to>
                                        <p:strVal val="visible"/>
                                      </p:to>
                                    </p:set>
                                    <p:anim calcmode="lin" valueType="num">
                                      <p:cBhvr additive="base">
                                        <p:cTn id="21"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17" end="17"/>
                                            </p:txEl>
                                          </p:spTgt>
                                        </p:tgtEl>
                                        <p:attrNameLst>
                                          <p:attrName>style.visibility</p:attrName>
                                        </p:attrNameLst>
                                      </p:cBhvr>
                                      <p:to>
                                        <p:strVal val="visible"/>
                                      </p:to>
                                    </p:set>
                                    <p:anim calcmode="lin" valueType="num">
                                      <p:cBhvr additive="base">
                                        <p:cTn id="2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9" end="19"/>
                                            </p:txEl>
                                          </p:spTgt>
                                        </p:tgtEl>
                                        <p:attrNameLst>
                                          <p:attrName>style.visibility</p:attrName>
                                        </p:attrNameLst>
                                      </p:cBhvr>
                                      <p:to>
                                        <p:strVal val="visible"/>
                                      </p:to>
                                    </p:set>
                                    <p:anim calcmode="lin" valueType="num">
                                      <p:cBhvr additive="base">
                                        <p:cTn id="31"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345" y="0"/>
            <a:ext cx="6807664" cy="552893"/>
          </a:xfrm>
        </p:spPr>
        <p:txBody>
          <a:bodyPr/>
          <a:lstStyle/>
          <a:p>
            <a:r>
              <a:rPr lang="en-US" sz="4000" dirty="0"/>
              <a:t>Silicon </a:t>
            </a:r>
            <a:r>
              <a:rPr lang="en-US" sz="4000" dirty="0" err="1"/>
              <a:t>pn</a:t>
            </a:r>
            <a:r>
              <a:rPr lang="en-US" sz="4000" dirty="0"/>
              <a:t> Junction Solar Cell</a:t>
            </a:r>
          </a:p>
        </p:txBody>
      </p:sp>
      <p:sp>
        <p:nvSpPr>
          <p:cNvPr id="5" name="Rectangle 4"/>
          <p:cNvSpPr/>
          <p:nvPr/>
        </p:nvSpPr>
        <p:spPr>
          <a:xfrm>
            <a:off x="170121" y="665758"/>
            <a:ext cx="11919097"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Photon generated minority carriers, crossing the junction result</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in excess electrons on the n-side and excess holes on the p-side.</a:t>
            </a:r>
          </a:p>
          <a:p>
            <a:pPr marL="285750" indent="-285750">
              <a:buFont typeface="Arial" panose="020B0604020202020204" pitchFamily="34" charset="0"/>
              <a:buChar char="•"/>
            </a:pPr>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Excess electrons leave the n-side of the solar cell, flowing through</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the load, then enter the p-side of the solar cell, recombining with </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excess holes.</a:t>
            </a:r>
          </a:p>
          <a:p>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342900" indent="-34290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Silicon </a:t>
            </a:r>
            <a:r>
              <a:rPr lang="en-US" altLang="en-US" sz="2000" dirty="0" err="1">
                <a:latin typeface="Cambria Math" panose="02040503050406030204" pitchFamily="18" charset="0"/>
                <a:ea typeface="Cambria Math" panose="02040503050406030204" pitchFamily="18" charset="0"/>
                <a:cs typeface="Calibri" panose="020F0502020204030204" pitchFamily="34" charset="0"/>
              </a:rPr>
              <a:t>pn</a:t>
            </a:r>
            <a:r>
              <a:rPr lang="en-US" altLang="en-US" sz="2000" dirty="0">
                <a:latin typeface="Cambria Math" panose="02040503050406030204" pitchFamily="18" charset="0"/>
                <a:ea typeface="Cambria Math" panose="02040503050406030204" pitchFamily="18" charset="0"/>
                <a:cs typeface="Calibri" panose="020F0502020204030204" pitchFamily="34" charset="0"/>
              </a:rPr>
              <a:t> junction solar cells convert photon energy into reverse </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saturation current I</a:t>
            </a:r>
            <a:r>
              <a:rPr lang="en-US" altLang="en-US" sz="2000" baseline="-25000" dirty="0">
                <a:latin typeface="Cambria Math" panose="02040503050406030204" pitchFamily="18" charset="0"/>
                <a:ea typeface="Cambria Math" panose="02040503050406030204" pitchFamily="18" charset="0"/>
                <a:cs typeface="Calibri" panose="020F0502020204030204" pitchFamily="34" charset="0"/>
              </a:rPr>
              <a:t>s</a:t>
            </a:r>
            <a:r>
              <a:rPr lang="en-US" altLang="en-US" sz="2000"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buFont typeface="Arial" panose="020B0604020202020204" pitchFamily="34" charset="0"/>
              <a:buChar char="•"/>
            </a:pPr>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Each solar cell produces a voltage ranging from 0.5 V to 0.6 V </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when exposed to sufficient sunlight.</a:t>
            </a:r>
          </a:p>
          <a:p>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Multiple cells are connected in series to produce a string or module</a:t>
            </a:r>
          </a:p>
          <a:p>
            <a:pPr marL="285750" indent="-285750">
              <a:buFont typeface="Arial" panose="020B0604020202020204" pitchFamily="34" charset="0"/>
              <a:buChar char="•"/>
            </a:pPr>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Multiple modules are connected in series and parallel to produce </a:t>
            </a:r>
          </a:p>
          <a:p>
            <a:r>
              <a:rPr lang="en-US" altLang="en-US" sz="2000" dirty="0">
                <a:latin typeface="Cambria Math" panose="02040503050406030204" pitchFamily="18" charset="0"/>
                <a:ea typeface="Cambria Math" panose="02040503050406030204" pitchFamily="18" charset="0"/>
                <a:cs typeface="Calibri" panose="020F0502020204030204" pitchFamily="34" charset="0"/>
              </a:rPr>
              <a:t>solar arrays.</a:t>
            </a:r>
          </a:p>
          <a:p>
            <a:endParaRPr lang="en-US" altLang="en-US" sz="2000" dirty="0">
              <a:latin typeface="Cambria Math" panose="02040503050406030204" pitchFamily="18" charset="0"/>
              <a:ea typeface="Cambria Math" panose="02040503050406030204" pitchFamily="18" charset="0"/>
              <a:cs typeface="Calibri" panose="020F0502020204030204" pitchFamily="34" charset="0"/>
            </a:endParaRPr>
          </a:p>
          <a:p>
            <a:pPr marL="342900" indent="-342900">
              <a:buFont typeface="Arial" panose="020B0604020202020204" pitchFamily="34" charset="0"/>
              <a:buChar char="•"/>
            </a:pPr>
            <a:r>
              <a:rPr lang="en-US" altLang="en-US" sz="2000" dirty="0">
                <a:latin typeface="Cambria Math" panose="02040503050406030204" pitchFamily="18" charset="0"/>
                <a:ea typeface="Cambria Math" panose="02040503050406030204" pitchFamily="18" charset="0"/>
                <a:cs typeface="Calibri" panose="020F0502020204030204" pitchFamily="34" charset="0"/>
              </a:rPr>
              <a:t>Typical silicon solar panel efficiency is &lt; 20%.</a:t>
            </a:r>
          </a:p>
        </p:txBody>
      </p:sp>
      <p:pic>
        <p:nvPicPr>
          <p:cNvPr id="4" name="Picture 3">
            <a:extLst>
              <a:ext uri="{FF2B5EF4-FFF2-40B4-BE49-F238E27FC236}">
                <a16:creationId xmlns:a16="http://schemas.microsoft.com/office/drawing/2014/main" id="{B165128D-2F84-49C7-B5AC-14F366F9087F}"/>
              </a:ext>
            </a:extLst>
          </p:cNvPr>
          <p:cNvPicPr>
            <a:picLocks noChangeAspect="1"/>
          </p:cNvPicPr>
          <p:nvPr/>
        </p:nvPicPr>
        <p:blipFill>
          <a:blip r:embed="rId2"/>
          <a:stretch>
            <a:fillRect/>
          </a:stretch>
        </p:blipFill>
        <p:spPr>
          <a:xfrm>
            <a:off x="7971881" y="734255"/>
            <a:ext cx="4076296" cy="5457987"/>
          </a:xfrm>
          <a:prstGeom prst="rect">
            <a:avLst/>
          </a:prstGeom>
        </p:spPr>
      </p:pic>
      <p:sp>
        <p:nvSpPr>
          <p:cNvPr id="6" name="TextBox 5">
            <a:extLst>
              <a:ext uri="{FF2B5EF4-FFF2-40B4-BE49-F238E27FC236}">
                <a16:creationId xmlns:a16="http://schemas.microsoft.com/office/drawing/2014/main" id="{FED32A95-97FE-498A-87B5-D59BEBAFA56D}"/>
              </a:ext>
            </a:extLst>
          </p:cNvPr>
          <p:cNvSpPr txBox="1"/>
          <p:nvPr/>
        </p:nvSpPr>
        <p:spPr>
          <a:xfrm>
            <a:off x="5625008" y="5716954"/>
            <a:ext cx="1823448" cy="369332"/>
          </a:xfrm>
          <a:prstGeom prst="rect">
            <a:avLst/>
          </a:prstGeom>
          <a:noFill/>
        </p:spPr>
        <p:txBody>
          <a:bodyPr wrap="none" rtlCol="0">
            <a:spAutoFit/>
          </a:bodyPr>
          <a:lstStyle/>
          <a:p>
            <a:r>
              <a:rPr lang="en-US" dirty="0">
                <a:solidFill>
                  <a:schemeClr val="bg1"/>
                </a:solidFill>
                <a:latin typeface="+mn-lt"/>
              </a:rPr>
              <a:t> 3 Poll Questions</a:t>
            </a:r>
          </a:p>
        </p:txBody>
      </p:sp>
    </p:spTree>
    <p:extLst>
      <p:ext uri="{BB962C8B-B14F-4D97-AF65-F5344CB8AC3E}">
        <p14:creationId xmlns:p14="http://schemas.microsoft.com/office/powerpoint/2010/main" val="3368962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 calcmode="lin" valueType="num">
                                      <p:cBhvr additive="base">
                                        <p:cTn id="1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 calcmode="lin" valueType="num">
                                      <p:cBhvr additive="base">
                                        <p:cTn id="2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 calcmode="lin" valueType="num">
                                      <p:cBhvr additive="base">
                                        <p:cTn id="2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 calcmode="lin" valueType="num">
                                      <p:cBhvr additive="base">
                                        <p:cTn id="3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anim calcmode="lin" valueType="num">
                                      <p:cBhvr additive="base">
                                        <p:cTn id="3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anim calcmode="lin" valueType="num">
                                      <p:cBhvr additive="base">
                                        <p:cTn id="43"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anim calcmode="lin" valueType="num">
                                      <p:cBhvr additive="base">
                                        <p:cTn id="4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18" end="18"/>
                                            </p:txEl>
                                          </p:spTgt>
                                        </p:tgtEl>
                                        <p:attrNameLst>
                                          <p:attrName>style.visibility</p:attrName>
                                        </p:attrNameLst>
                                      </p:cBhvr>
                                      <p:to>
                                        <p:strVal val="visible"/>
                                      </p:to>
                                    </p:set>
                                    <p:anim calcmode="lin" valueType="num">
                                      <p:cBhvr additive="base">
                                        <p:cTn id="53"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526" y="-21266"/>
            <a:ext cx="6911162" cy="542260"/>
          </a:xfrm>
        </p:spPr>
        <p:txBody>
          <a:bodyPr/>
          <a:lstStyle/>
          <a:p>
            <a:r>
              <a:rPr lang="en-US" sz="4000" dirty="0" err="1"/>
              <a:t>pn</a:t>
            </a:r>
            <a:r>
              <a:rPr lang="en-US" sz="4000" dirty="0"/>
              <a:t> Junction Diode – Forward Bias</a:t>
            </a:r>
          </a:p>
        </p:txBody>
      </p:sp>
      <p:sp>
        <p:nvSpPr>
          <p:cNvPr id="5" name="Rectangle 4"/>
          <p:cNvSpPr/>
          <p:nvPr/>
        </p:nvSpPr>
        <p:spPr>
          <a:xfrm>
            <a:off x="377505" y="648209"/>
            <a:ext cx="11585195"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endParaRPr lang="en-US" altLang="en-US">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a:solidFill>
                  <a:prstClr val="black"/>
                </a:solidFill>
                <a:latin typeface="Cambria Math" panose="02040503050406030204" pitchFamily="18" charset="0"/>
                <a:ea typeface="Cambria Math" panose="02040503050406030204" pitchFamily="18" charset="0"/>
              </a:rPr>
              <a:t>An </a:t>
            </a:r>
            <a:r>
              <a:rPr lang="en-US" altLang="en-US" dirty="0">
                <a:solidFill>
                  <a:prstClr val="black"/>
                </a:solidFill>
                <a:latin typeface="Cambria Math" panose="02040503050406030204" pitchFamily="18" charset="0"/>
                <a:ea typeface="Cambria Math" panose="02040503050406030204" pitchFamily="18" charset="0"/>
              </a:rPr>
              <a:t>externally applied voltage that narrows the  depletion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region, decreasing the energy band difference and therefore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voltage difference across the junction, is referred to a forward bias.</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Forward bias occurs when the p-type region is connected to a </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more positive voltage than the n-type region of a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 diode.</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Forward bias causes an exponential increase in the number</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of majority carriers crossing the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 due to a decrease</a:t>
            </a:r>
          </a:p>
          <a:p>
            <a:pPr>
              <a:spcBef>
                <a:spcPct val="0"/>
              </a:spcBef>
            </a:pPr>
            <a:r>
              <a:rPr lang="en-US" altLang="en-US" dirty="0">
                <a:solidFill>
                  <a:prstClr val="black"/>
                </a:solidFill>
                <a:latin typeface="Cambria Math" panose="02040503050406030204" pitchFamily="18" charset="0"/>
                <a:ea typeface="Cambria Math" panose="02040503050406030204" pitchFamily="18" charset="0"/>
              </a:rPr>
              <a:t>in the energy band differences at the junction. </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Consequently, diode current </a:t>
            </a:r>
            <a:r>
              <a:rPr lang="en-US" altLang="en-US" dirty="0">
                <a:solidFill>
                  <a:prstClr val="black"/>
                </a:solidFill>
                <a:latin typeface="Cambria Math" panose="02040503050406030204" pitchFamily="18" charset="0"/>
                <a:ea typeface="Cambria Math" panose="02040503050406030204" pitchFamily="18" charset="0"/>
              </a:rPr>
              <a:t>I</a:t>
            </a:r>
            <a:r>
              <a:rPr lang="en-US" altLang="en-US" baseline="-25000" dirty="0">
                <a:solidFill>
                  <a:prstClr val="black"/>
                </a:solidFill>
                <a:latin typeface="Cambria Math" panose="02040503050406030204" pitchFamily="18" charset="0"/>
                <a:ea typeface="Cambria Math" panose="02040503050406030204" pitchFamily="18" charset="0"/>
              </a:rPr>
              <a:t>D</a:t>
            </a:r>
            <a:r>
              <a:rPr lang="en-US" dirty="0">
                <a:solidFill>
                  <a:prstClr val="black"/>
                </a:solidFill>
                <a:latin typeface="Cambria Math" panose="02040503050406030204" pitchFamily="18" charset="0"/>
                <a:ea typeface="Cambria Math" panose="02040503050406030204" pitchFamily="18" charset="0"/>
              </a:rPr>
              <a:t> increases exponentially with </a:t>
            </a:r>
          </a:p>
          <a:p>
            <a:pPr>
              <a:spcBef>
                <a:spcPct val="0"/>
              </a:spcBef>
            </a:pPr>
            <a:r>
              <a:rPr lang="en-US" dirty="0">
                <a:solidFill>
                  <a:prstClr val="black"/>
                </a:solidFill>
                <a:latin typeface="Cambria Math" panose="02040503050406030204" pitchFamily="18" charset="0"/>
                <a:ea typeface="Cambria Math" panose="02040503050406030204" pitchFamily="18" charset="0"/>
              </a:rPr>
              <a:t>increasing forward bias voltage applied to a diode.</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Both n and p-type majority carriers contribute to the overall conventional diode current I</a:t>
            </a:r>
            <a:r>
              <a:rPr lang="en-US" altLang="en-US" baseline="-25000" dirty="0">
                <a:solidFill>
                  <a:prstClr val="black"/>
                </a:solidFill>
                <a:latin typeface="Cambria Math" panose="02040503050406030204" pitchFamily="18" charset="0"/>
                <a:ea typeface="Cambria Math" panose="02040503050406030204" pitchFamily="18" charset="0"/>
              </a:rPr>
              <a:t>D</a:t>
            </a:r>
            <a:r>
              <a:rPr lang="en-US" altLang="en-US" dirty="0">
                <a:solidFill>
                  <a:prstClr val="black"/>
                </a:solidFill>
                <a:latin typeface="Cambria Math" panose="02040503050406030204" pitchFamily="18" charset="0"/>
                <a:ea typeface="Cambria Math" panose="02040503050406030204" pitchFamily="18" charset="0"/>
              </a:rPr>
              <a:t> in forward bias.</a:t>
            </a: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diode reverse saturation current still exists with the forward bias, although the relatively small and opposite direction I</a:t>
            </a:r>
            <a:r>
              <a:rPr lang="en-US" altLang="en-US" baseline="-25000" dirty="0">
                <a:solidFill>
                  <a:prstClr val="black"/>
                </a:solidFill>
                <a:latin typeface="Cambria Math" panose="02040503050406030204" pitchFamily="18" charset="0"/>
                <a:ea typeface="Cambria Math" panose="02040503050406030204" pitchFamily="18" charset="0"/>
              </a:rPr>
              <a:t>s</a:t>
            </a:r>
            <a:r>
              <a:rPr lang="en-US" altLang="en-US" dirty="0">
                <a:solidFill>
                  <a:prstClr val="black"/>
                </a:solidFill>
                <a:latin typeface="Cambria Math" panose="02040503050406030204" pitchFamily="18" charset="0"/>
                <a:ea typeface="Cambria Math" panose="02040503050406030204" pitchFamily="18" charset="0"/>
              </a:rPr>
              <a:t> current becomes negligible with respect to the majority carrier current for a forward biased diode equal to or greater than the barrier potential, which is approximately 0.7 V f</a:t>
            </a:r>
            <a:r>
              <a:rPr lang="en-US" dirty="0">
                <a:solidFill>
                  <a:prstClr val="black"/>
                </a:solidFill>
                <a:latin typeface="Cambria Math" panose="02040503050406030204" pitchFamily="18" charset="0"/>
                <a:ea typeface="Cambria Math" panose="02040503050406030204" pitchFamily="18" charset="0"/>
              </a:rPr>
              <a:t>or a silicon </a:t>
            </a:r>
            <a:r>
              <a:rPr lang="en-US" dirty="0" err="1">
                <a:solidFill>
                  <a:prstClr val="black"/>
                </a:solidFill>
                <a:latin typeface="Cambria Math" panose="02040503050406030204" pitchFamily="18" charset="0"/>
                <a:ea typeface="Cambria Math" panose="02040503050406030204" pitchFamily="18" charset="0"/>
              </a:rPr>
              <a:t>pn</a:t>
            </a:r>
            <a:r>
              <a:rPr lang="en-US" dirty="0">
                <a:solidFill>
                  <a:prstClr val="black"/>
                </a:solidFill>
                <a:latin typeface="Cambria Math" panose="02040503050406030204" pitchFamily="18" charset="0"/>
                <a:ea typeface="Cambria Math" panose="02040503050406030204" pitchFamily="18" charset="0"/>
              </a:rPr>
              <a:t> junction diode.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252" y="717361"/>
            <a:ext cx="4786239" cy="3974913"/>
          </a:xfrm>
          <a:prstGeom prst="rect">
            <a:avLst/>
          </a:prstGeom>
        </p:spPr>
      </p:pic>
    </p:spTree>
    <p:extLst>
      <p:ext uri="{BB962C8B-B14F-4D97-AF65-F5344CB8AC3E}">
        <p14:creationId xmlns:p14="http://schemas.microsoft.com/office/powerpoint/2010/main" val="4109433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anim calcmode="lin" valueType="num">
                                      <p:cBhvr additive="base">
                                        <p:cTn id="1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 calcmode="lin" valueType="num">
                                      <p:cBhvr additive="base">
                                        <p:cTn id="1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anim calcmode="lin" valueType="num">
                                      <p:cBhvr additive="base">
                                        <p:cTn id="1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anim calcmode="lin" valueType="num">
                                      <p:cBhvr additive="base">
                                        <p:cTn id="2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 calcmode="lin" valueType="num">
                                      <p:cBhvr additive="base">
                                        <p:cTn id="2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anim calcmode="lin" valueType="num">
                                      <p:cBhvr additive="base">
                                        <p:cTn id="33"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501" y="-42532"/>
            <a:ext cx="9548037" cy="510363"/>
          </a:xfrm>
        </p:spPr>
        <p:txBody>
          <a:bodyPr/>
          <a:lstStyle/>
          <a:p>
            <a:r>
              <a:rPr lang="en-US" sz="4000" dirty="0" err="1"/>
              <a:t>pn</a:t>
            </a:r>
            <a:r>
              <a:rPr lang="en-US" sz="4000" dirty="0"/>
              <a:t> Junction Diode – Forward Bias (Continued)</a:t>
            </a:r>
          </a:p>
        </p:txBody>
      </p:sp>
      <p:sp>
        <p:nvSpPr>
          <p:cNvPr id="7" name="Rectangle 6">
            <a:extLst>
              <a:ext uri="{FF2B5EF4-FFF2-40B4-BE49-F238E27FC236}">
                <a16:creationId xmlns:a16="http://schemas.microsoft.com/office/drawing/2014/main" id="{17047922-D9CB-4624-8819-D15B65A075AF}"/>
              </a:ext>
            </a:extLst>
          </p:cNvPr>
          <p:cNvSpPr/>
          <p:nvPr/>
        </p:nvSpPr>
        <p:spPr>
          <a:xfrm>
            <a:off x="276836" y="677461"/>
            <a:ext cx="11660697"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Forward biasing </a:t>
            </a:r>
            <a:r>
              <a:rPr lang="en-US" dirty="0" err="1">
                <a:solidFill>
                  <a:prstClr val="black"/>
                </a:solidFill>
                <a:latin typeface="Cambria Math" panose="02040503050406030204" pitchFamily="18" charset="0"/>
                <a:ea typeface="Cambria Math" panose="02040503050406030204" pitchFamily="18" charset="0"/>
              </a:rPr>
              <a:t>pn</a:t>
            </a:r>
            <a:r>
              <a:rPr lang="en-US" dirty="0">
                <a:solidFill>
                  <a:prstClr val="black"/>
                </a:solidFill>
                <a:latin typeface="Cambria Math" panose="02040503050406030204" pitchFamily="18" charset="0"/>
                <a:ea typeface="Cambria Math" panose="02040503050406030204" pitchFamily="18" charset="0"/>
              </a:rPr>
              <a:t> junctions results in an exponentially </a:t>
            </a:r>
          </a:p>
          <a:p>
            <a:pPr>
              <a:spcBef>
                <a:spcPct val="0"/>
              </a:spcBef>
            </a:pPr>
            <a:r>
              <a:rPr lang="en-US" dirty="0">
                <a:solidFill>
                  <a:prstClr val="black"/>
                </a:solidFill>
                <a:latin typeface="Cambria Math" panose="02040503050406030204" pitchFamily="18" charset="0"/>
                <a:ea typeface="Cambria Math" panose="02040503050406030204" pitchFamily="18" charset="0"/>
              </a:rPr>
              <a:t>increasing number of majority carriers crossing the junction.</a:t>
            </a:r>
          </a:p>
          <a:p>
            <a:pPr>
              <a:spcBef>
                <a:spcPct val="0"/>
              </a:spcBef>
            </a:pPr>
            <a:endParaRPr 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dirty="0">
                <a:solidFill>
                  <a:prstClr val="black"/>
                </a:solidFill>
                <a:latin typeface="Cambria Math" panose="02040503050406030204" pitchFamily="18" charset="0"/>
                <a:ea typeface="Cambria Math" panose="02040503050406030204" pitchFamily="18" charset="0"/>
              </a:rPr>
              <a:t>These majority carriers become minority carriers upon</a:t>
            </a:r>
          </a:p>
          <a:p>
            <a:pPr>
              <a:spcBef>
                <a:spcPct val="0"/>
              </a:spcBef>
            </a:pPr>
            <a:r>
              <a:rPr lang="en-US" dirty="0">
                <a:solidFill>
                  <a:prstClr val="black"/>
                </a:solidFill>
                <a:latin typeface="Cambria Math" panose="02040503050406030204" pitchFamily="18" charset="0"/>
                <a:ea typeface="Cambria Math" panose="02040503050406030204" pitchFamily="18" charset="0"/>
              </a:rPr>
              <a:t>crossing the junction, resulting in increased electron-hole </a:t>
            </a:r>
          </a:p>
          <a:p>
            <a:pPr>
              <a:spcBef>
                <a:spcPct val="0"/>
              </a:spcBef>
            </a:pPr>
            <a:r>
              <a:rPr lang="en-US" dirty="0">
                <a:solidFill>
                  <a:prstClr val="black"/>
                </a:solidFill>
                <a:latin typeface="Cambria Math" panose="02040503050406030204" pitchFamily="18" charset="0"/>
                <a:ea typeface="Cambria Math" panose="02040503050406030204" pitchFamily="18" charset="0"/>
              </a:rPr>
              <a:t>recombination occurring within the diode.</a:t>
            </a:r>
          </a:p>
          <a:p>
            <a:pPr>
              <a:spcBef>
                <a:spcPct val="0"/>
              </a:spcBef>
            </a:pPr>
            <a:endParaRPr lang="en-US"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Under forward bias, diode current I</a:t>
            </a:r>
            <a:r>
              <a:rPr lang="en-US" altLang="en-US" baseline="-25000" dirty="0">
                <a:latin typeface="Cambria Math" panose="02040503050406030204" pitchFamily="18" charset="0"/>
                <a:ea typeface="Cambria Math" panose="02040503050406030204" pitchFamily="18" charset="0"/>
                <a:cs typeface="Calibri" panose="020F0502020204030204" pitchFamily="34" charset="0"/>
              </a:rPr>
              <a:t>D</a:t>
            </a:r>
            <a:r>
              <a:rPr lang="en-US" altLang="en-US" dirty="0">
                <a:latin typeface="Cambria Math" panose="02040503050406030204" pitchFamily="18" charset="0"/>
                <a:ea typeface="Cambria Math" panose="02040503050406030204" pitchFamily="18" charset="0"/>
                <a:cs typeface="Calibri" panose="020F0502020204030204" pitchFamily="34" charset="0"/>
              </a:rPr>
              <a:t> flows as follows:</a:t>
            </a:r>
          </a:p>
          <a:p>
            <a:pPr marL="285750" indent="-285750">
              <a:buFont typeface="Arial" panose="020B0604020202020204" pitchFamily="34" charset="0"/>
              <a:buChar char="•"/>
            </a:pPr>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Electrons leave the negative terminal of the battery traveling </a:t>
            </a:r>
          </a:p>
          <a:p>
            <a:r>
              <a:rPr lang="en-US" altLang="en-US" dirty="0">
                <a:latin typeface="Cambria Math" panose="02040503050406030204" pitchFamily="18" charset="0"/>
                <a:ea typeface="Cambria Math" panose="02040503050406030204" pitchFamily="18" charset="0"/>
                <a:cs typeface="Calibri" panose="020F0502020204030204" pitchFamily="34" charset="0"/>
              </a:rPr>
              <a:t>through the wire and enter the n-type region as conduction band</a:t>
            </a:r>
          </a:p>
          <a:p>
            <a:r>
              <a:rPr lang="en-US" altLang="en-US" dirty="0">
                <a:latin typeface="Cambria Math" panose="02040503050406030204" pitchFamily="18" charset="0"/>
                <a:ea typeface="Cambria Math" panose="02040503050406030204" pitchFamily="18" charset="0"/>
                <a:cs typeface="Calibri" panose="020F0502020204030204" pitchFamily="34" charset="0"/>
              </a:rPr>
              <a:t>electrons. Some conduction band electrons (majority carriers in </a:t>
            </a:r>
          </a:p>
          <a:p>
            <a:r>
              <a:rPr lang="en-US" altLang="en-US" dirty="0">
                <a:latin typeface="Cambria Math" panose="02040503050406030204" pitchFamily="18" charset="0"/>
                <a:ea typeface="Cambria Math" panose="02040503050406030204" pitchFamily="18" charset="0"/>
                <a:cs typeface="Calibri" panose="020F0502020204030204" pitchFamily="34" charset="0"/>
              </a:rPr>
              <a:t>n-type region) combine with holes (minority carries in the </a:t>
            </a:r>
          </a:p>
          <a:p>
            <a:r>
              <a:rPr lang="en-US" altLang="en-US" dirty="0">
                <a:latin typeface="Cambria Math" panose="02040503050406030204" pitchFamily="18" charset="0"/>
                <a:ea typeface="Cambria Math" panose="02040503050406030204" pitchFamily="18" charset="0"/>
                <a:cs typeface="Calibri" panose="020F0502020204030204" pitchFamily="34" charset="0"/>
              </a:rPr>
              <a:t>n-type region), while others cross the junction to the p-type region. In the p-type region, conduction band electrons are minority carriers and eventually recombine with holes (majority carriers), becoming valence band electrons. Valence band electrons in the p-type region continue movement to the left hoping from hole-to-hole, which can also be viewed as holes, i.e., positive charge, moving to the right. Eventually, valence band electrons reach the left end of the p-type region and move into the wire as free electrons, flowing through the wire to the positive battery terminal. </a:t>
            </a:r>
          </a:p>
          <a:p>
            <a:endParaRPr lang="en-US" altLang="en-US" dirty="0">
              <a:latin typeface="Cambria Math" panose="02040503050406030204" pitchFamily="18" charset="0"/>
              <a:ea typeface="Cambria Math" panose="02040503050406030204" pitchFamily="18" charset="0"/>
              <a:cs typeface="Calibri" panose="020F0502020204030204" pitchFamily="34" charset="0"/>
            </a:endParaRPr>
          </a:p>
          <a:p>
            <a:pPr marL="285750" indent="-285750">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cs typeface="Calibri" panose="020F0502020204030204" pitchFamily="34" charset="0"/>
              </a:rPr>
              <a:t>Within the battery a reduction chemical reaction consumes free electrons at the positive terminal, while an oxidizing chemical reaction produces free electrons at the negative terminal.</a:t>
            </a:r>
          </a:p>
        </p:txBody>
      </p:sp>
      <p:pic>
        <p:nvPicPr>
          <p:cNvPr id="4" name="Picture 3">
            <a:extLst>
              <a:ext uri="{FF2B5EF4-FFF2-40B4-BE49-F238E27FC236}">
                <a16:creationId xmlns:a16="http://schemas.microsoft.com/office/drawing/2014/main" id="{69C26B80-5462-4CBE-B2DA-222100D511AE}"/>
              </a:ext>
            </a:extLst>
          </p:cNvPr>
          <p:cNvPicPr>
            <a:picLocks noChangeAspect="1"/>
          </p:cNvPicPr>
          <p:nvPr/>
        </p:nvPicPr>
        <p:blipFill>
          <a:blip r:embed="rId2"/>
          <a:stretch>
            <a:fillRect/>
          </a:stretch>
        </p:blipFill>
        <p:spPr>
          <a:xfrm>
            <a:off x="6820250" y="751892"/>
            <a:ext cx="5041748" cy="3535965"/>
          </a:xfrm>
          <a:prstGeom prst="rect">
            <a:avLst/>
          </a:prstGeom>
        </p:spPr>
      </p:pic>
    </p:spTree>
    <p:extLst>
      <p:ext uri="{BB962C8B-B14F-4D97-AF65-F5344CB8AC3E}">
        <p14:creationId xmlns:p14="http://schemas.microsoft.com/office/powerpoint/2010/main" val="1359103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anim calcmode="lin" valueType="num">
                                      <p:cBhvr additive="base">
                                        <p:cTn id="1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 calcmode="lin" valueType="num">
                                      <p:cBhvr additive="base">
                                        <p:cTn id="1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anim calcmode="lin" valueType="num">
                                      <p:cBhvr additive="base">
                                        <p:cTn id="2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anim calcmode="lin" valueType="num">
                                      <p:cBhvr additive="base">
                                        <p:cTn id="2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3" end="13"/>
                                            </p:txEl>
                                          </p:spTgt>
                                        </p:tgtEl>
                                        <p:attrNameLst>
                                          <p:attrName>style.visibility</p:attrName>
                                        </p:attrNameLst>
                                      </p:cBhvr>
                                      <p:to>
                                        <p:strVal val="visible"/>
                                      </p:to>
                                    </p:set>
                                    <p:anim calcmode="lin" valueType="num">
                                      <p:cBhvr additive="base">
                                        <p:cTn id="2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anim calcmode="lin" valueType="num">
                                      <p:cBhvr additive="base">
                                        <p:cTn id="3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651" y="0"/>
            <a:ext cx="8964698" cy="569697"/>
          </a:xfrm>
        </p:spPr>
        <p:txBody>
          <a:bodyPr/>
          <a:lstStyle/>
          <a:p>
            <a:r>
              <a:rPr lang="en-US" sz="4000" dirty="0"/>
              <a:t>Forward and Reverse Diode Characteristics</a:t>
            </a:r>
          </a:p>
        </p:txBody>
      </p:sp>
      <p:sp>
        <p:nvSpPr>
          <p:cNvPr id="5" name="Rectangle 4"/>
          <p:cNvSpPr/>
          <p:nvPr/>
        </p:nvSpPr>
        <p:spPr>
          <a:xfrm>
            <a:off x="233916" y="716411"/>
            <a:ext cx="11759610"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Large reverse bias voltages eventually results in a dramatic increase in the reverse saturation current through a process called avalanche breakdown for a standard silicon </a:t>
            </a:r>
            <a:r>
              <a:rPr lang="en-US" altLang="en-US" dirty="0" err="1">
                <a:solidFill>
                  <a:prstClr val="black"/>
                </a:solidFill>
                <a:latin typeface="Cambria Math" panose="02040503050406030204" pitchFamily="18" charset="0"/>
                <a:ea typeface="Cambria Math" panose="02040503050406030204" pitchFamily="18" charset="0"/>
                <a:cs typeface="Arial" panose="020B0604020202020204" pitchFamily="34" charset="0"/>
              </a:rPr>
              <a:t>pn</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junction diode. Unless current is limited, avalanche breakdown is destructive to the diode because of excessive heating.</a:t>
            </a:r>
          </a:p>
          <a:p>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a:buFont typeface="Arial" panose="020B0604020202020204" pitchFamily="34" charset="0"/>
              <a:buChar char="•"/>
            </a:pPr>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The maximum reverse voltage that won’t cause destructive </a:t>
            </a:r>
          </a:p>
          <a:p>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breakdown is called </a:t>
            </a:r>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DC Blocking Voltage (V</a:t>
            </a:r>
            <a:r>
              <a:rPr lang="en-US" altLang="en-US" b="1" baseline="-25000"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R</a:t>
            </a:r>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and/or</a:t>
            </a:r>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a:t>
            </a:r>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Peak Inverse </a:t>
            </a:r>
          </a:p>
          <a:p>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(PIV),</a:t>
            </a:r>
            <a:r>
              <a:rPr lang="en-US" altLang="en-US"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 </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and/or </a:t>
            </a:r>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Peak Repetitive Reverse Voltage (V</a:t>
            </a:r>
            <a:r>
              <a:rPr lang="en-US" altLang="en-US" b="1" baseline="-25000"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RRM</a:t>
            </a:r>
            <a:r>
              <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a:t>
            </a:r>
            <a:r>
              <a:rPr lang="en-US" altLang="en-US"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rPr>
              <a:t>.</a:t>
            </a:r>
            <a:endParaRPr lang="en-US" altLang="en-US" b="1" dirty="0">
              <a:solidFill>
                <a:schemeClr val="bg2">
                  <a:lumMod val="60000"/>
                  <a:lumOff val="40000"/>
                </a:schemeClr>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Adjacent diode has a 20 V V</a:t>
            </a:r>
            <a:r>
              <a:rPr lang="en-US" alt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R</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 and V</a:t>
            </a:r>
            <a:r>
              <a:rPr lang="en-US" altLang="en-US" baseline="-25000" dirty="0">
                <a:solidFill>
                  <a:schemeClr val="bg1"/>
                </a:solidFill>
                <a:latin typeface="Cambria Math" panose="02040503050406030204" pitchFamily="18" charset="0"/>
                <a:ea typeface="Cambria Math" panose="02040503050406030204" pitchFamily="18" charset="0"/>
                <a:cs typeface="Arial" panose="020B0604020202020204" pitchFamily="34" charset="0"/>
              </a:rPr>
              <a:t>RRM</a:t>
            </a:r>
            <a:r>
              <a:rPr lang="en-US" altLang="en-US" dirty="0">
                <a:solidFill>
                  <a:schemeClr val="bg1"/>
                </a:solidFill>
                <a:latin typeface="Cambria Math" panose="02040503050406030204" pitchFamily="18" charset="0"/>
                <a:ea typeface="Cambria Math" panose="02040503050406030204" pitchFamily="18" charset="0"/>
                <a:cs typeface="Arial" panose="020B0604020202020204" pitchFamily="34" charset="0"/>
              </a:rPr>
              <a:t>.</a:t>
            </a:r>
          </a:p>
          <a:p>
            <a:endParaRPr lang="en-US" alt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Special silicon </a:t>
            </a:r>
            <a:r>
              <a:rPr lang="en-US" altLang="en-US" dirty="0" err="1">
                <a:solidFill>
                  <a:prstClr val="black"/>
                </a:solidFill>
                <a:latin typeface="Cambria Math" panose="02040503050406030204" pitchFamily="18" charset="0"/>
                <a:ea typeface="Cambria Math" panose="02040503050406030204" pitchFamily="18" charset="0"/>
                <a:cs typeface="Arial" panose="020B0604020202020204" pitchFamily="34" charset="0"/>
              </a:rPr>
              <a:t>pn</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junction diodes,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referred to as Zener diodes, are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designed to provide a non-destructive,</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well controlled, breakdown voltage. </a:t>
            </a:r>
          </a:p>
          <a:p>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Zener diodes will be discussed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in more detail later on.</a:t>
            </a:r>
          </a:p>
          <a:p>
            <a:pPr marL="285750" indent="-285750">
              <a:buFont typeface="Arial" panose="020B0604020202020204" pitchFamily="34" charset="0"/>
              <a:buChar char="•"/>
            </a:pPr>
            <a:endParaRPr lang="en-US" altLang="en-US" b="1"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endParaRPr lang="en-US" altLang="en-US" b="1"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endParaRPr lang="en-US" altLang="en-US" b="1"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endParaRPr lang="en-US" altLang="en-US" b="1"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238" y="1804133"/>
            <a:ext cx="4652348" cy="4427626"/>
          </a:xfrm>
          <a:prstGeom prst="rect">
            <a:avLst/>
          </a:prstGeom>
        </p:spPr>
      </p:pic>
      <p:pic>
        <p:nvPicPr>
          <p:cNvPr id="6" name="Picture 5">
            <a:extLst>
              <a:ext uri="{FF2B5EF4-FFF2-40B4-BE49-F238E27FC236}">
                <a16:creationId xmlns:a16="http://schemas.microsoft.com/office/drawing/2014/main" id="{1B751452-270B-47A6-A050-E5437A4DB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928" y="3392132"/>
            <a:ext cx="2955218" cy="3186684"/>
          </a:xfrm>
          <a:prstGeom prst="rect">
            <a:avLst/>
          </a:prstGeom>
        </p:spPr>
      </p:pic>
    </p:spTree>
    <p:extLst>
      <p:ext uri="{BB962C8B-B14F-4D97-AF65-F5344CB8AC3E}">
        <p14:creationId xmlns:p14="http://schemas.microsoft.com/office/powerpoint/2010/main" val="2579733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anim calcmode="lin" valueType="num">
                                      <p:cBhvr additive="base">
                                        <p:cTn id="1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 calcmode="lin" valueType="num">
                                      <p:cBhvr additive="base">
                                        <p:cTn id="1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 calcmode="lin" valueType="num">
                                      <p:cBhvr additive="base">
                                        <p:cTn id="1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anim calcmode="lin" valueType="num">
                                      <p:cBhvr additive="base">
                                        <p:cTn id="3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anim calcmode="lin" valueType="num">
                                      <p:cBhvr additive="base">
                                        <p:cTn id="3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763" y="91099"/>
            <a:ext cx="8991600" cy="609600"/>
          </a:xfrm>
        </p:spPr>
        <p:txBody>
          <a:bodyPr>
            <a:noAutofit/>
          </a:bodyPr>
          <a:lstStyle/>
          <a:p>
            <a:pPr algn="ctr"/>
            <a:r>
              <a:rPr lang="en-US" sz="4400" dirty="0">
                <a:gradFill>
                  <a:gsLst>
                    <a:gs pos="0">
                      <a:schemeClr val="tx2"/>
                    </a:gs>
                    <a:gs pos="46000">
                      <a:schemeClr val="tx2"/>
                    </a:gs>
                    <a:gs pos="86000">
                      <a:schemeClr val="accent5"/>
                    </a:gs>
                  </a:gsLst>
                  <a:lin ang="5400000" scaled="1"/>
                </a:gradFill>
              </a:rPr>
              <a:t>Bohr Model of a Copper Atom</a:t>
            </a:r>
          </a:p>
        </p:txBody>
      </p:sp>
      <p:grpSp>
        <p:nvGrpSpPr>
          <p:cNvPr id="87" name="Group 86"/>
          <p:cNvGrpSpPr/>
          <p:nvPr/>
        </p:nvGrpSpPr>
        <p:grpSpPr>
          <a:xfrm>
            <a:off x="1999759" y="914401"/>
            <a:ext cx="8344882" cy="5703067"/>
            <a:chOff x="1923068" y="678729"/>
            <a:chExt cx="8344882" cy="5703067"/>
          </a:xfrm>
        </p:grpSpPr>
        <p:sp>
          <p:nvSpPr>
            <p:cNvPr id="88" name="Rectangle 87"/>
            <p:cNvSpPr/>
            <p:nvPr/>
          </p:nvSpPr>
          <p:spPr bwMode="auto">
            <a:xfrm>
              <a:off x="1923068" y="678729"/>
              <a:ext cx="8344882" cy="5703067"/>
            </a:xfrm>
            <a:prstGeom prst="rect">
              <a:avLst/>
            </a:prstGeom>
            <a:solidFill>
              <a:srgbClr val="EAEAEA"/>
            </a:solidFill>
            <a:ln>
              <a:solidFill>
                <a:schemeClr val="tx1">
                  <a:lumMod val="85000"/>
                </a:schemeClr>
              </a:solidFill>
              <a:prstDash val="sysDash"/>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89" name="Oval 88"/>
            <p:cNvSpPr/>
            <p:nvPr/>
          </p:nvSpPr>
          <p:spPr bwMode="auto">
            <a:xfrm>
              <a:off x="5796528" y="3268608"/>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0" name="Oval 89"/>
            <p:cNvSpPr/>
            <p:nvPr/>
          </p:nvSpPr>
          <p:spPr bwMode="auto">
            <a:xfrm>
              <a:off x="6047766" y="333752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1" name="Oval 90"/>
            <p:cNvSpPr/>
            <p:nvPr/>
          </p:nvSpPr>
          <p:spPr bwMode="auto">
            <a:xfrm>
              <a:off x="6116775" y="3106887"/>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2" name="Oval 91"/>
            <p:cNvSpPr/>
            <p:nvPr/>
          </p:nvSpPr>
          <p:spPr bwMode="auto">
            <a:xfrm>
              <a:off x="5879972" y="3057972"/>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3" name="TextBox 92"/>
            <p:cNvSpPr txBox="1"/>
            <p:nvPr/>
          </p:nvSpPr>
          <p:spPr>
            <a:xfrm>
              <a:off x="8038511" y="5961107"/>
              <a:ext cx="2078389"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Electrons (negative charge)</a:t>
              </a:r>
            </a:p>
          </p:txBody>
        </p:sp>
        <p:sp>
          <p:nvSpPr>
            <p:cNvPr id="94" name="Oval 93"/>
            <p:cNvSpPr/>
            <p:nvPr/>
          </p:nvSpPr>
          <p:spPr bwMode="auto">
            <a:xfrm>
              <a:off x="5048104" y="601258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5" name="Oval 94"/>
            <p:cNvSpPr/>
            <p:nvPr/>
          </p:nvSpPr>
          <p:spPr bwMode="auto">
            <a:xfrm>
              <a:off x="3676068" y="1016795"/>
              <a:ext cx="4819856" cy="4545034"/>
            </a:xfrm>
            <a:prstGeom prst="ellipse">
              <a:avLst/>
            </a:prstGeom>
            <a:noFill/>
            <a:ln>
              <a:solidFill>
                <a:schemeClr val="tx1">
                  <a:lumMod val="85000"/>
                </a:schemeClr>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6" name="Oval 95"/>
            <p:cNvSpPr/>
            <p:nvPr/>
          </p:nvSpPr>
          <p:spPr bwMode="auto">
            <a:xfrm>
              <a:off x="4771229" y="2094064"/>
              <a:ext cx="2641485" cy="2478441"/>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7" name="TextBox 96"/>
            <p:cNvSpPr txBox="1"/>
            <p:nvPr/>
          </p:nvSpPr>
          <p:spPr>
            <a:xfrm>
              <a:off x="2247998" y="5958746"/>
              <a:ext cx="1938865"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Protons (positive charge)</a:t>
              </a:r>
            </a:p>
          </p:txBody>
        </p:sp>
        <p:sp>
          <p:nvSpPr>
            <p:cNvPr id="98" name="TextBox 97"/>
            <p:cNvSpPr txBox="1"/>
            <p:nvPr/>
          </p:nvSpPr>
          <p:spPr>
            <a:xfrm>
              <a:off x="5225326" y="5956805"/>
              <a:ext cx="232300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Neutrons (no electrical charge)</a:t>
              </a:r>
            </a:p>
          </p:txBody>
        </p:sp>
        <p:sp>
          <p:nvSpPr>
            <p:cNvPr id="99" name="TextBox 98"/>
            <p:cNvSpPr txBox="1"/>
            <p:nvPr/>
          </p:nvSpPr>
          <p:spPr>
            <a:xfrm>
              <a:off x="2624294" y="2125751"/>
              <a:ext cx="999955" cy="646332"/>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Nucleus: </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29 Protons</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29 Neutrons</a:t>
              </a:r>
            </a:p>
          </p:txBody>
        </p:sp>
        <p:cxnSp>
          <p:nvCxnSpPr>
            <p:cNvPr id="100" name="Straight Arrow Connector 99"/>
            <p:cNvCxnSpPr/>
            <p:nvPr/>
          </p:nvCxnSpPr>
          <p:spPr>
            <a:xfrm flipH="1" flipV="1">
              <a:off x="6747894" y="1015424"/>
              <a:ext cx="744257" cy="1371"/>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2125187" y="4107921"/>
              <a:ext cx="1762983"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1</a:t>
              </a:r>
              <a:r>
                <a:rPr lang="en-US" sz="1200" baseline="30000" dirty="0">
                  <a:solidFill>
                    <a:srgbClr val="000000"/>
                  </a:solidFill>
                  <a:latin typeface="Cambria Math" panose="02040503050406030204" pitchFamily="18" charset="0"/>
                  <a:ea typeface="Cambria Math" panose="02040503050406030204" pitchFamily="18" charset="0"/>
                </a:rPr>
                <a:t>st</a:t>
              </a:r>
              <a:r>
                <a:rPr lang="en-US" sz="1200" dirty="0">
                  <a:solidFill>
                    <a:srgbClr val="000000"/>
                  </a:solidFill>
                  <a:latin typeface="Cambria Math" panose="02040503050406030204" pitchFamily="18" charset="0"/>
                  <a:ea typeface="Cambria Math" panose="02040503050406030204" pitchFamily="18" charset="0"/>
                </a:rPr>
                <a:t> shell</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2n</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2(1)</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 2 electrons</a:t>
              </a:r>
              <a:endParaRPr lang="en-US" sz="1200" dirty="0">
                <a:solidFill>
                  <a:srgbClr val="FFFFFF"/>
                </a:solidFill>
                <a:latin typeface="Arial" charset="0"/>
              </a:endParaRPr>
            </a:p>
          </p:txBody>
        </p:sp>
        <p:cxnSp>
          <p:nvCxnSpPr>
            <p:cNvPr id="102" name="Straight Arrow Connector 101"/>
            <p:cNvCxnSpPr/>
            <p:nvPr/>
          </p:nvCxnSpPr>
          <p:spPr>
            <a:xfrm flipV="1">
              <a:off x="3006678" y="3531617"/>
              <a:ext cx="2370092" cy="71716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58" idx="1"/>
            </p:cNvCxnSpPr>
            <p:nvPr/>
          </p:nvCxnSpPr>
          <p:spPr>
            <a:xfrm>
              <a:off x="3570645" y="2449476"/>
              <a:ext cx="2181376" cy="785060"/>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5401560" y="2664313"/>
              <a:ext cx="1346334" cy="1290242"/>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4187074" y="1512626"/>
              <a:ext cx="3806857" cy="3606143"/>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nvGrpSpPr>
            <p:cNvPr id="106" name="Group 105"/>
            <p:cNvGrpSpPr/>
            <p:nvPr/>
          </p:nvGrpSpPr>
          <p:grpSpPr>
            <a:xfrm>
              <a:off x="5943477" y="2443842"/>
              <a:ext cx="269626" cy="400110"/>
              <a:chOff x="1781232" y="1349033"/>
              <a:chExt cx="269626" cy="400110"/>
            </a:xfrm>
          </p:grpSpPr>
          <p:sp>
            <p:nvSpPr>
              <p:cNvPr id="246" name="Oval 245"/>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47" name="TextBox 246"/>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07" name="Group 106"/>
            <p:cNvGrpSpPr/>
            <p:nvPr/>
          </p:nvGrpSpPr>
          <p:grpSpPr>
            <a:xfrm>
              <a:off x="4962112" y="2321562"/>
              <a:ext cx="269626" cy="400110"/>
              <a:chOff x="1781232" y="1349033"/>
              <a:chExt cx="269626" cy="400110"/>
            </a:xfrm>
          </p:grpSpPr>
          <p:sp>
            <p:nvSpPr>
              <p:cNvPr id="244" name="Oval 243"/>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45" name="TextBox 244"/>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08" name="Group 107"/>
            <p:cNvGrpSpPr/>
            <p:nvPr/>
          </p:nvGrpSpPr>
          <p:grpSpPr>
            <a:xfrm>
              <a:off x="7280756" y="3098519"/>
              <a:ext cx="269626" cy="400110"/>
              <a:chOff x="1781232" y="1349033"/>
              <a:chExt cx="269626" cy="400110"/>
            </a:xfrm>
          </p:grpSpPr>
          <p:sp>
            <p:nvSpPr>
              <p:cNvPr id="241" name="Oval 24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43" name="TextBox 242"/>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09" name="Group 108"/>
            <p:cNvGrpSpPr/>
            <p:nvPr/>
          </p:nvGrpSpPr>
          <p:grpSpPr>
            <a:xfrm>
              <a:off x="4629820" y="3079661"/>
              <a:ext cx="269626" cy="400110"/>
              <a:chOff x="1781232" y="1349033"/>
              <a:chExt cx="269626" cy="400110"/>
            </a:xfrm>
          </p:grpSpPr>
          <p:sp>
            <p:nvSpPr>
              <p:cNvPr id="222" name="Oval 221"/>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38" name="TextBox 23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0" name="Group 109"/>
            <p:cNvGrpSpPr/>
            <p:nvPr/>
          </p:nvGrpSpPr>
          <p:grpSpPr>
            <a:xfrm>
              <a:off x="5972282" y="3730739"/>
              <a:ext cx="269626" cy="400110"/>
              <a:chOff x="1781232" y="1349033"/>
              <a:chExt cx="269626" cy="400110"/>
            </a:xfrm>
          </p:grpSpPr>
          <p:sp>
            <p:nvSpPr>
              <p:cNvPr id="209" name="Oval 20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17" name="TextBox 216"/>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1" name="Group 110"/>
            <p:cNvGrpSpPr/>
            <p:nvPr/>
          </p:nvGrpSpPr>
          <p:grpSpPr>
            <a:xfrm>
              <a:off x="5984659" y="4369531"/>
              <a:ext cx="269626" cy="400110"/>
              <a:chOff x="1781232" y="1349033"/>
              <a:chExt cx="269626" cy="400110"/>
            </a:xfrm>
          </p:grpSpPr>
          <p:sp>
            <p:nvSpPr>
              <p:cNvPr id="207" name="Oval 20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8" name="TextBox 20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2" name="Group 111"/>
            <p:cNvGrpSpPr/>
            <p:nvPr/>
          </p:nvGrpSpPr>
          <p:grpSpPr>
            <a:xfrm>
              <a:off x="5946606" y="1877237"/>
              <a:ext cx="269626" cy="400110"/>
              <a:chOff x="1781232" y="1349033"/>
              <a:chExt cx="269626" cy="400110"/>
            </a:xfrm>
          </p:grpSpPr>
          <p:sp>
            <p:nvSpPr>
              <p:cNvPr id="205" name="Oval 20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6" name="TextBox 20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3" name="Group 112"/>
            <p:cNvGrpSpPr/>
            <p:nvPr/>
          </p:nvGrpSpPr>
          <p:grpSpPr>
            <a:xfrm>
              <a:off x="6988443" y="3893586"/>
              <a:ext cx="269626" cy="400110"/>
              <a:chOff x="1781232" y="1349033"/>
              <a:chExt cx="269626" cy="400110"/>
            </a:xfrm>
          </p:grpSpPr>
          <p:sp>
            <p:nvSpPr>
              <p:cNvPr id="203" name="Oval 20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4" name="TextBox 20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4" name="Group 113"/>
            <p:cNvGrpSpPr/>
            <p:nvPr/>
          </p:nvGrpSpPr>
          <p:grpSpPr>
            <a:xfrm>
              <a:off x="6957067" y="2315507"/>
              <a:ext cx="269626" cy="400110"/>
              <a:chOff x="1781232" y="1349033"/>
              <a:chExt cx="269626" cy="400110"/>
            </a:xfrm>
          </p:grpSpPr>
          <p:sp>
            <p:nvSpPr>
              <p:cNvPr id="201" name="Oval 20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2" name="TextBox 20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5" name="Group 114"/>
            <p:cNvGrpSpPr/>
            <p:nvPr/>
          </p:nvGrpSpPr>
          <p:grpSpPr>
            <a:xfrm>
              <a:off x="4917740" y="3881872"/>
              <a:ext cx="269626" cy="400110"/>
              <a:chOff x="1781232" y="1349033"/>
              <a:chExt cx="269626" cy="400110"/>
            </a:xfrm>
          </p:grpSpPr>
          <p:sp>
            <p:nvSpPr>
              <p:cNvPr id="199" name="Oval 19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0" name="TextBox 19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6" name="Group 115"/>
            <p:cNvGrpSpPr/>
            <p:nvPr/>
          </p:nvGrpSpPr>
          <p:grpSpPr>
            <a:xfrm>
              <a:off x="4302067" y="3993232"/>
              <a:ext cx="269626" cy="400110"/>
              <a:chOff x="1781232" y="1349033"/>
              <a:chExt cx="269626" cy="400110"/>
            </a:xfrm>
          </p:grpSpPr>
          <p:sp>
            <p:nvSpPr>
              <p:cNvPr id="197" name="Oval 19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8" name="TextBox 19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7" name="Group 116"/>
            <p:cNvGrpSpPr/>
            <p:nvPr/>
          </p:nvGrpSpPr>
          <p:grpSpPr>
            <a:xfrm>
              <a:off x="4079263" y="3407270"/>
              <a:ext cx="269626" cy="400110"/>
              <a:chOff x="1781232" y="1349033"/>
              <a:chExt cx="269626" cy="400110"/>
            </a:xfrm>
          </p:grpSpPr>
          <p:sp>
            <p:nvSpPr>
              <p:cNvPr id="195" name="Oval 19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6" name="TextBox 19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8" name="Group 117"/>
            <p:cNvGrpSpPr/>
            <p:nvPr/>
          </p:nvGrpSpPr>
          <p:grpSpPr>
            <a:xfrm>
              <a:off x="7838528" y="3426128"/>
              <a:ext cx="269626" cy="400110"/>
              <a:chOff x="1781232" y="1349033"/>
              <a:chExt cx="269626" cy="400110"/>
            </a:xfrm>
          </p:grpSpPr>
          <p:sp>
            <p:nvSpPr>
              <p:cNvPr id="193" name="Oval 19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4" name="TextBox 19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19" name="Group 118"/>
            <p:cNvGrpSpPr/>
            <p:nvPr/>
          </p:nvGrpSpPr>
          <p:grpSpPr>
            <a:xfrm>
              <a:off x="4680224" y="4440367"/>
              <a:ext cx="269626" cy="400110"/>
              <a:chOff x="1781232" y="1349033"/>
              <a:chExt cx="269626" cy="400110"/>
            </a:xfrm>
          </p:grpSpPr>
          <p:sp>
            <p:nvSpPr>
              <p:cNvPr id="191" name="Oval 19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2" name="TextBox 19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0" name="Group 119"/>
            <p:cNvGrpSpPr/>
            <p:nvPr/>
          </p:nvGrpSpPr>
          <p:grpSpPr>
            <a:xfrm>
              <a:off x="5954389" y="4905570"/>
              <a:ext cx="269626" cy="400110"/>
              <a:chOff x="1781232" y="1349033"/>
              <a:chExt cx="269626" cy="400110"/>
            </a:xfrm>
          </p:grpSpPr>
          <p:sp>
            <p:nvSpPr>
              <p:cNvPr id="189" name="Oval 18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0" name="TextBox 18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1" name="Group 120"/>
            <p:cNvGrpSpPr/>
            <p:nvPr/>
          </p:nvGrpSpPr>
          <p:grpSpPr>
            <a:xfrm>
              <a:off x="7616224" y="3983809"/>
              <a:ext cx="269626" cy="400110"/>
              <a:chOff x="1781232" y="1349033"/>
              <a:chExt cx="269626" cy="400110"/>
            </a:xfrm>
          </p:grpSpPr>
          <p:sp>
            <p:nvSpPr>
              <p:cNvPr id="187" name="Oval 18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8" name="TextBox 18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2" name="Group 121"/>
            <p:cNvGrpSpPr/>
            <p:nvPr/>
          </p:nvGrpSpPr>
          <p:grpSpPr>
            <a:xfrm>
              <a:off x="7183728" y="4491518"/>
              <a:ext cx="269626" cy="400110"/>
              <a:chOff x="1781232" y="1349033"/>
              <a:chExt cx="269626" cy="400110"/>
            </a:xfrm>
          </p:grpSpPr>
          <p:sp>
            <p:nvSpPr>
              <p:cNvPr id="185" name="Oval 18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6" name="TextBox 18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3" name="Group 122"/>
            <p:cNvGrpSpPr/>
            <p:nvPr/>
          </p:nvGrpSpPr>
          <p:grpSpPr>
            <a:xfrm>
              <a:off x="6643328" y="4788065"/>
              <a:ext cx="269626" cy="400110"/>
              <a:chOff x="1781232" y="1349033"/>
              <a:chExt cx="269626" cy="400110"/>
            </a:xfrm>
          </p:grpSpPr>
          <p:sp>
            <p:nvSpPr>
              <p:cNvPr id="183" name="Oval 18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4" name="TextBox 18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4" name="Group 123"/>
            <p:cNvGrpSpPr/>
            <p:nvPr/>
          </p:nvGrpSpPr>
          <p:grpSpPr>
            <a:xfrm>
              <a:off x="5279481" y="4789332"/>
              <a:ext cx="269626" cy="400110"/>
              <a:chOff x="1781232" y="1349033"/>
              <a:chExt cx="269626" cy="400110"/>
            </a:xfrm>
          </p:grpSpPr>
          <p:sp>
            <p:nvSpPr>
              <p:cNvPr id="181" name="Oval 18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2" name="TextBox 18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5" name="Group 124"/>
            <p:cNvGrpSpPr/>
            <p:nvPr/>
          </p:nvGrpSpPr>
          <p:grpSpPr>
            <a:xfrm>
              <a:off x="4076325" y="2807195"/>
              <a:ext cx="269626" cy="400110"/>
              <a:chOff x="1781232" y="1349033"/>
              <a:chExt cx="269626" cy="400110"/>
            </a:xfrm>
          </p:grpSpPr>
          <p:sp>
            <p:nvSpPr>
              <p:cNvPr id="179" name="Oval 17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0" name="TextBox 17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6" name="Group 125"/>
            <p:cNvGrpSpPr/>
            <p:nvPr/>
          </p:nvGrpSpPr>
          <p:grpSpPr>
            <a:xfrm>
              <a:off x="4296333" y="2215945"/>
              <a:ext cx="269626" cy="400110"/>
              <a:chOff x="1781232" y="1349033"/>
              <a:chExt cx="269626" cy="400110"/>
            </a:xfrm>
          </p:grpSpPr>
          <p:sp>
            <p:nvSpPr>
              <p:cNvPr id="177" name="Oval 17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8" name="TextBox 17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7" name="Group 126"/>
            <p:cNvGrpSpPr/>
            <p:nvPr/>
          </p:nvGrpSpPr>
          <p:grpSpPr>
            <a:xfrm>
              <a:off x="4688327" y="1764882"/>
              <a:ext cx="269626" cy="400110"/>
              <a:chOff x="1781232" y="1349033"/>
              <a:chExt cx="269626" cy="400110"/>
            </a:xfrm>
          </p:grpSpPr>
          <p:sp>
            <p:nvSpPr>
              <p:cNvPr id="175" name="Oval 17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6" name="TextBox 17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8" name="Group 127"/>
            <p:cNvGrpSpPr/>
            <p:nvPr/>
          </p:nvGrpSpPr>
          <p:grpSpPr>
            <a:xfrm>
              <a:off x="5276703" y="1421415"/>
              <a:ext cx="269626" cy="400110"/>
              <a:chOff x="1781232" y="1349033"/>
              <a:chExt cx="269626" cy="400110"/>
            </a:xfrm>
          </p:grpSpPr>
          <p:sp>
            <p:nvSpPr>
              <p:cNvPr id="173" name="Oval 17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4" name="TextBox 17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29" name="Group 128"/>
            <p:cNvGrpSpPr/>
            <p:nvPr/>
          </p:nvGrpSpPr>
          <p:grpSpPr>
            <a:xfrm>
              <a:off x="5913552" y="1302238"/>
              <a:ext cx="269626" cy="400110"/>
              <a:chOff x="1781232" y="1349033"/>
              <a:chExt cx="269626" cy="400110"/>
            </a:xfrm>
          </p:grpSpPr>
          <p:sp>
            <p:nvSpPr>
              <p:cNvPr id="171" name="Oval 17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2" name="TextBox 17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0" name="Group 129"/>
            <p:cNvGrpSpPr/>
            <p:nvPr/>
          </p:nvGrpSpPr>
          <p:grpSpPr>
            <a:xfrm>
              <a:off x="6563876" y="1374831"/>
              <a:ext cx="269626" cy="400110"/>
              <a:chOff x="1781232" y="1349033"/>
              <a:chExt cx="269626" cy="400110"/>
            </a:xfrm>
          </p:grpSpPr>
          <p:sp>
            <p:nvSpPr>
              <p:cNvPr id="169" name="Oval 16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0" name="TextBox 16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1" name="Group 130"/>
            <p:cNvGrpSpPr/>
            <p:nvPr/>
          </p:nvGrpSpPr>
          <p:grpSpPr>
            <a:xfrm>
              <a:off x="7149149" y="1684869"/>
              <a:ext cx="269626" cy="400110"/>
              <a:chOff x="1781232" y="1349033"/>
              <a:chExt cx="269626" cy="400110"/>
            </a:xfrm>
          </p:grpSpPr>
          <p:sp>
            <p:nvSpPr>
              <p:cNvPr id="167" name="Oval 16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8" name="TextBox 16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2" name="Group 131"/>
            <p:cNvGrpSpPr/>
            <p:nvPr/>
          </p:nvGrpSpPr>
          <p:grpSpPr>
            <a:xfrm>
              <a:off x="7575314" y="2136228"/>
              <a:ext cx="269626" cy="400110"/>
              <a:chOff x="1781232" y="1349033"/>
              <a:chExt cx="269626" cy="400110"/>
            </a:xfrm>
          </p:grpSpPr>
          <p:sp>
            <p:nvSpPr>
              <p:cNvPr id="165" name="Oval 16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6" name="TextBox 16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3" name="Group 132"/>
            <p:cNvGrpSpPr/>
            <p:nvPr/>
          </p:nvGrpSpPr>
          <p:grpSpPr>
            <a:xfrm>
              <a:off x="7832472" y="2770697"/>
              <a:ext cx="269626" cy="400110"/>
              <a:chOff x="1781232" y="1349033"/>
              <a:chExt cx="269626" cy="400110"/>
            </a:xfrm>
          </p:grpSpPr>
          <p:sp>
            <p:nvSpPr>
              <p:cNvPr id="163" name="Oval 16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4" name="TextBox 16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4" name="Group 133"/>
            <p:cNvGrpSpPr/>
            <p:nvPr/>
          </p:nvGrpSpPr>
          <p:grpSpPr>
            <a:xfrm>
              <a:off x="7869947" y="5912085"/>
              <a:ext cx="269626" cy="400110"/>
              <a:chOff x="1781232" y="1349033"/>
              <a:chExt cx="269626" cy="400110"/>
            </a:xfrm>
          </p:grpSpPr>
          <p:sp>
            <p:nvSpPr>
              <p:cNvPr id="161" name="Oval 16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2" name="TextBox 16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5" name="Group 134"/>
            <p:cNvGrpSpPr/>
            <p:nvPr/>
          </p:nvGrpSpPr>
          <p:grpSpPr>
            <a:xfrm>
              <a:off x="2022852" y="5895249"/>
              <a:ext cx="333746" cy="400110"/>
              <a:chOff x="419625" y="5348632"/>
              <a:chExt cx="333746" cy="400110"/>
            </a:xfrm>
          </p:grpSpPr>
          <p:sp>
            <p:nvSpPr>
              <p:cNvPr id="159" name="Oval 158"/>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0" name="TextBox 159"/>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6" name="Group 135"/>
            <p:cNvGrpSpPr/>
            <p:nvPr/>
          </p:nvGrpSpPr>
          <p:grpSpPr>
            <a:xfrm>
              <a:off x="5752021" y="3034481"/>
              <a:ext cx="333746" cy="400110"/>
              <a:chOff x="419625" y="5348632"/>
              <a:chExt cx="333746" cy="400110"/>
            </a:xfrm>
          </p:grpSpPr>
          <p:sp>
            <p:nvSpPr>
              <p:cNvPr id="157" name="Oval 156"/>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58" name="TextBox 157"/>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7" name="Group 136"/>
            <p:cNvGrpSpPr/>
            <p:nvPr/>
          </p:nvGrpSpPr>
          <p:grpSpPr>
            <a:xfrm>
              <a:off x="5852511" y="3226073"/>
              <a:ext cx="333746" cy="400110"/>
              <a:chOff x="419625" y="5348632"/>
              <a:chExt cx="333746" cy="400110"/>
            </a:xfrm>
          </p:grpSpPr>
          <p:sp>
            <p:nvSpPr>
              <p:cNvPr id="155" name="Oval 154"/>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56" name="TextBox 155"/>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39" name="Group 138"/>
            <p:cNvGrpSpPr/>
            <p:nvPr/>
          </p:nvGrpSpPr>
          <p:grpSpPr>
            <a:xfrm>
              <a:off x="5971322" y="2919926"/>
              <a:ext cx="333746" cy="400110"/>
              <a:chOff x="419625" y="5348632"/>
              <a:chExt cx="333746" cy="400110"/>
            </a:xfrm>
          </p:grpSpPr>
          <p:sp>
            <p:nvSpPr>
              <p:cNvPr id="153" name="Oval 152"/>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54" name="TextBox 153"/>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41" name="Group 140"/>
            <p:cNvGrpSpPr/>
            <p:nvPr/>
          </p:nvGrpSpPr>
          <p:grpSpPr>
            <a:xfrm>
              <a:off x="6066366" y="3140660"/>
              <a:ext cx="333746" cy="400110"/>
              <a:chOff x="419625" y="5348632"/>
              <a:chExt cx="333746" cy="400110"/>
            </a:xfrm>
          </p:grpSpPr>
          <p:sp>
            <p:nvSpPr>
              <p:cNvPr id="151" name="Oval 150"/>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52" name="TextBox 151"/>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sp>
          <p:nvSpPr>
            <p:cNvPr id="142" name="Oval 141"/>
            <p:cNvSpPr/>
            <p:nvPr/>
          </p:nvSpPr>
          <p:spPr bwMode="auto">
            <a:xfrm>
              <a:off x="5971322" y="3187720"/>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nvGrpSpPr>
            <p:cNvPr id="143" name="Group 142"/>
            <p:cNvGrpSpPr/>
            <p:nvPr/>
          </p:nvGrpSpPr>
          <p:grpSpPr>
            <a:xfrm>
              <a:off x="5920463" y="791879"/>
              <a:ext cx="269626" cy="400110"/>
              <a:chOff x="1781232" y="1349033"/>
              <a:chExt cx="269626" cy="400110"/>
            </a:xfrm>
          </p:grpSpPr>
          <p:sp>
            <p:nvSpPr>
              <p:cNvPr id="149" name="Oval 14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50" name="TextBox 14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sp>
          <p:nvSpPr>
            <p:cNvPr id="144" name="Rectangle 143"/>
            <p:cNvSpPr/>
            <p:nvPr/>
          </p:nvSpPr>
          <p:spPr>
            <a:xfrm>
              <a:off x="8032894" y="4746174"/>
              <a:ext cx="1435971"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2nd shell</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2(2)</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 8 electrons</a:t>
              </a:r>
              <a:endParaRPr lang="en-US" sz="1200" dirty="0">
                <a:solidFill>
                  <a:srgbClr val="FFFFFF"/>
                </a:solidFill>
                <a:latin typeface="Arial" charset="0"/>
              </a:endParaRPr>
            </a:p>
          </p:txBody>
        </p:sp>
        <p:sp>
          <p:nvSpPr>
            <p:cNvPr id="145" name="Rectangle 144"/>
            <p:cNvSpPr/>
            <p:nvPr/>
          </p:nvSpPr>
          <p:spPr>
            <a:xfrm>
              <a:off x="8690353" y="3016951"/>
              <a:ext cx="1520929"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3rd shell</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2(3)</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 18 electrons</a:t>
              </a:r>
              <a:endParaRPr lang="en-US" sz="1200" dirty="0">
                <a:solidFill>
                  <a:srgbClr val="FFFFFF"/>
                </a:solidFill>
                <a:latin typeface="Arial" charset="0"/>
              </a:endParaRPr>
            </a:p>
          </p:txBody>
        </p:sp>
        <p:sp>
          <p:nvSpPr>
            <p:cNvPr id="146" name="Rectangle 145"/>
            <p:cNvSpPr/>
            <p:nvPr/>
          </p:nvSpPr>
          <p:spPr>
            <a:xfrm>
              <a:off x="7525035" y="774804"/>
              <a:ext cx="844462"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4th shell</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1 electron</a:t>
              </a:r>
            </a:p>
          </p:txBody>
        </p:sp>
        <p:cxnSp>
          <p:nvCxnSpPr>
            <p:cNvPr id="147" name="Straight Arrow Connector 146"/>
            <p:cNvCxnSpPr/>
            <p:nvPr/>
          </p:nvCxnSpPr>
          <p:spPr>
            <a:xfrm flipH="1">
              <a:off x="8038511" y="3268557"/>
              <a:ext cx="598822" cy="48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flipV="1">
              <a:off x="7216216" y="4211737"/>
              <a:ext cx="822295" cy="633307"/>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118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135" y="0"/>
            <a:ext cx="5497047" cy="621316"/>
          </a:xfrm>
        </p:spPr>
        <p:txBody>
          <a:bodyPr/>
          <a:lstStyle/>
          <a:p>
            <a:r>
              <a:rPr lang="en-US" sz="4000" dirty="0"/>
              <a:t>Shockley (Diode) Equation</a:t>
            </a:r>
          </a:p>
        </p:txBody>
      </p:sp>
      <mc:AlternateContent xmlns:mc="http://schemas.openxmlformats.org/markup-compatibility/2006" xmlns:a14="http://schemas.microsoft.com/office/drawing/2010/main">
        <mc:Choice Requires="a14">
          <p:sp>
            <p:nvSpPr>
              <p:cNvPr id="5" name="Rectangle 4"/>
              <p:cNvSpPr/>
              <p:nvPr/>
            </p:nvSpPr>
            <p:spPr>
              <a:xfrm>
                <a:off x="233916" y="653215"/>
                <a:ext cx="11770242" cy="594868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4">
                  <a:spcBef>
                    <a:spcPct val="0"/>
                  </a:spcBef>
                </a:pPr>
                <a14:m>
                  <m:oMathPara xmlns:m="http://schemas.openxmlformats.org/officeDocument/2006/math">
                    <m:oMathParaPr>
                      <m:jc m:val="left"/>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e>
                      </m:d>
                      <m:r>
                        <a:rPr lang="en-US">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alt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adjacent I-V characteristics illustrate that diode</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I-V characteristics are very non-linear, making mathematical</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s</a:t>
                </a:r>
                <a:r>
                  <a:rPr kumimoji="0" lang="en-US" alt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olutions</a:t>
                </a: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more challenging. </a:t>
                </a:r>
              </a:p>
              <a:p>
                <a:pPr marR="0" lvl="0" algn="l" defTabSz="914400" rtl="0" eaLnBrk="1" fontAlgn="auto" latinLnBrk="0" hangingPunct="1">
                  <a:lnSpc>
                    <a:spcPct val="100000"/>
                  </a:lnSpc>
                  <a:spcBef>
                    <a:spcPct val="0"/>
                  </a:spcBef>
                  <a:spcAft>
                    <a:spcPts val="0"/>
                  </a:spcAft>
                  <a:buClrTx/>
                  <a:buSzTx/>
                  <a:tabLst/>
                  <a:defRPr/>
                </a:pPr>
                <a:endParaRPr lang="en-US" alt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Consequently, for hand calculations</a:t>
                </a:r>
                <a:r>
                  <a:rPr kumimoji="0" lang="en-US" alt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various approximate</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m</a:t>
                </a:r>
                <a:r>
                  <a:rPr lang="en-US" altLang="en-US" baseline="0" dirty="0">
                    <a:solidFill>
                      <a:srgbClr val="000000"/>
                    </a:solidFill>
                    <a:latin typeface="Cambria Math" panose="02040503050406030204" pitchFamily="18" charset="0"/>
                    <a:ea typeface="Cambria Math" panose="02040503050406030204" pitchFamily="18" charset="0"/>
                  </a:rPr>
                  <a:t>odels</a:t>
                </a:r>
                <a:r>
                  <a:rPr lang="en-US" altLang="en-US" dirty="0">
                    <a:solidFill>
                      <a:srgbClr val="000000"/>
                    </a:solidFill>
                    <a:latin typeface="Cambria Math" panose="02040503050406030204" pitchFamily="18" charset="0"/>
                    <a:ea typeface="Cambria Math" panose="02040503050406030204" pitchFamily="18" charset="0"/>
                  </a:rPr>
                  <a:t> are used to make simple calculations possible.</a:t>
                </a:r>
              </a:p>
              <a:p>
                <a:pPr marR="0" lvl="0" algn="l" defTabSz="914400" rtl="0" eaLnBrk="1" fontAlgn="auto" latinLnBrk="0" hangingPunct="1">
                  <a:lnSpc>
                    <a:spcPct val="100000"/>
                  </a:lnSpc>
                  <a:spcBef>
                    <a:spcPct val="0"/>
                  </a:spcBef>
                  <a:spcAft>
                    <a:spcPts val="0"/>
                  </a:spcAft>
                  <a:buClrTx/>
                  <a:buSzTx/>
                  <a:tabLst/>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dirty="0">
                    <a:solidFill>
                      <a:srgbClr val="000000"/>
                    </a:solidFill>
                    <a:latin typeface="Cambria Math" panose="02040503050406030204" pitchFamily="18" charset="0"/>
                    <a:ea typeface="Cambria Math" panose="02040503050406030204" pitchFamily="18" charset="0"/>
                  </a:rPr>
                  <a:t>Resulting hand calculations from the simplified models</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are commonly used and give surprisingly good results.</a:t>
                </a:r>
              </a:p>
              <a:p>
                <a:pPr marR="0" lvl="0" algn="l" defTabSz="914400" rtl="0" eaLnBrk="1" fontAlgn="auto" latinLnBrk="0" hangingPunct="1">
                  <a:lnSpc>
                    <a:spcPct val="100000"/>
                  </a:lnSpc>
                  <a:spcBef>
                    <a:spcPct val="0"/>
                  </a:spcBef>
                  <a:spcAft>
                    <a:spcPts val="0"/>
                  </a:spcAft>
                  <a:buClrTx/>
                  <a:buSzTx/>
                  <a:tabLst/>
                  <a:defRPr/>
                </a:pPr>
                <a:endParaRPr lang="en-US" alt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dirty="0" err="1">
                    <a:solidFill>
                      <a:srgbClr val="000000"/>
                    </a:solidFill>
                    <a:latin typeface="Cambria Math" panose="02040503050406030204" pitchFamily="18" charset="0"/>
                    <a:ea typeface="Cambria Math" panose="02040503050406030204" pitchFamily="18" charset="0"/>
                  </a:rPr>
                  <a:t>LTspice</a:t>
                </a:r>
                <a:r>
                  <a:rPr lang="en-US" altLang="en-US" dirty="0">
                    <a:solidFill>
                      <a:srgbClr val="000000"/>
                    </a:solidFill>
                    <a:latin typeface="Cambria Math" panose="02040503050406030204" pitchFamily="18" charset="0"/>
                    <a:ea typeface="Cambria Math" panose="02040503050406030204" pitchFamily="18" charset="0"/>
                  </a:rPr>
                  <a:t> simulations can always be used to give exact </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results, yet approximate hand calculations provide helpful</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intuitive understanding, along with good enough results</a:t>
                </a:r>
              </a:p>
              <a:p>
                <a:pPr marR="0" lvl="0" algn="l" defTabSz="914400" rtl="0" eaLnBrk="1" fontAlgn="auto" latinLnBrk="0" hangingPunct="1">
                  <a:lnSpc>
                    <a:spcPct val="100000"/>
                  </a:lnSpc>
                  <a:spcBef>
                    <a:spcPct val="0"/>
                  </a:spcBef>
                  <a:spcAft>
                    <a:spcPts val="0"/>
                  </a:spcAft>
                  <a:buClrTx/>
                  <a:buSzTx/>
                  <a:tabLst/>
                  <a:defRPr/>
                </a:pPr>
                <a:r>
                  <a:rPr lang="en-US" altLang="en-US" dirty="0">
                    <a:solidFill>
                      <a:srgbClr val="000000"/>
                    </a:solidFill>
                    <a:latin typeface="Cambria Math" panose="02040503050406030204" pitchFamily="18" charset="0"/>
                    <a:ea typeface="Cambria Math" panose="02040503050406030204" pitchFamily="18" charset="0"/>
                  </a:rPr>
                  <a:t>for many applications.</a:t>
                </a:r>
              </a:p>
              <a:p>
                <a:pPr marR="0" lvl="0" algn="l" defTabSz="914400" rtl="0" eaLnBrk="1" fontAlgn="auto" latinLnBrk="0" hangingPunct="1">
                  <a:lnSpc>
                    <a:spcPct val="100000"/>
                  </a:lnSpc>
                  <a:spcBef>
                    <a:spcPct val="0"/>
                  </a:spcBef>
                  <a:spcAft>
                    <a:spcPts val="0"/>
                  </a:spcAft>
                  <a:buClrTx/>
                  <a:buSzTx/>
                  <a:tabLst/>
                  <a:defRPr/>
                </a:pPr>
                <a:endParaRPr lang="en-US" altLang="en-US" dirty="0">
                  <a:solidFill>
                    <a:srgbClr val="000000"/>
                  </a:solidFill>
                  <a:latin typeface="Cambria Math" panose="02040503050406030204" pitchFamily="18" charset="0"/>
                  <a:ea typeface="Cambria Math" panose="02040503050406030204" pitchFamily="18" charset="0"/>
                </a:endParaRPr>
              </a:p>
              <a:p>
                <a:pPr>
                  <a:spcBef>
                    <a:spcPct val="0"/>
                  </a:spcBef>
                  <a:defRPr/>
                </a:pPr>
                <a:r>
                  <a:rPr lang="en-US" altLang="en-US" dirty="0">
                    <a:latin typeface="Cambria Math" panose="02040503050406030204" pitchFamily="18" charset="0"/>
                    <a:ea typeface="Cambria Math" panose="02040503050406030204" pitchFamily="18" charset="0"/>
                  </a:rPr>
                  <a:t>The above straight line approximations utilize 0.7 V as the barrier potential and/or knee voltage V</a:t>
                </a:r>
                <a:r>
                  <a:rPr lang="en-US" altLang="en-US" baseline="-25000" dirty="0">
                    <a:latin typeface="Cambria Math" panose="02040503050406030204" pitchFamily="18" charset="0"/>
                    <a:ea typeface="Cambria Math" panose="02040503050406030204" pitchFamily="18" charset="0"/>
                  </a:rPr>
                  <a:t>K</a:t>
                </a:r>
                <a:r>
                  <a:rPr lang="en-US" altLang="en-US" dirty="0">
                    <a:latin typeface="Cambria Math" panose="02040503050406030204" pitchFamily="18" charset="0"/>
                    <a:ea typeface="Cambria Math" panose="02040503050406030204" pitchFamily="18" charset="0"/>
                  </a:rPr>
                  <a:t> of a silicon </a:t>
                </a:r>
                <a:r>
                  <a:rPr lang="en-US" altLang="en-US" dirty="0" err="1">
                    <a:latin typeface="Cambria Math" panose="02040503050406030204" pitchFamily="18" charset="0"/>
                    <a:ea typeface="Cambria Math" panose="02040503050406030204" pitchFamily="18" charset="0"/>
                  </a:rPr>
                  <a:t>pn</a:t>
                </a:r>
                <a:r>
                  <a:rPr lang="en-US" altLang="en-US" dirty="0">
                    <a:latin typeface="Cambria Math" panose="02040503050406030204" pitchFamily="18" charset="0"/>
                    <a:ea typeface="Cambria Math" panose="02040503050406030204" pitchFamily="18" charset="0"/>
                  </a:rPr>
                  <a:t> junction diode.</a:t>
                </a:r>
              </a:p>
              <a:p>
                <a:pPr>
                  <a:spcBef>
                    <a:spcPct val="0"/>
                  </a:spcBef>
                  <a:defRPr/>
                </a:pP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algn="ctr">
                  <a:spcBef>
                    <a:spcPct val="0"/>
                  </a:spcBef>
                  <a:defRPr/>
                </a:pPr>
                <a:r>
                  <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alt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a:t>
                </a:r>
                <a:r>
                  <a:rPr kumimoji="0" lang="en-US" alt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0.7 V for a silicon </a:t>
                </a:r>
                <a:r>
                  <a:rPr kumimoji="0" lang="en-US" altLang="en-US" sz="1800" b="0" i="0" u="none" strike="noStrike" kern="1200" cap="none" spc="0" normalizeH="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pn</a:t>
                </a:r>
                <a:r>
                  <a:rPr kumimoji="0" lang="en-US" alt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junction diode.</a:t>
                </a:r>
                <a:endParaRPr kumimoji="0" lang="en-US" alt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233916" y="653215"/>
                <a:ext cx="11770242" cy="5948680"/>
              </a:xfrm>
              <a:prstGeom prst="rect">
                <a:avLst/>
              </a:prstGeom>
              <a:blipFill>
                <a:blip r:embed="rId2"/>
                <a:stretch>
                  <a:fillRect l="-206" t="-4670" b="-10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10AC8B9-C70B-465A-8D85-FE18D8135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857" y="716117"/>
            <a:ext cx="5561355" cy="4690949"/>
          </a:xfrm>
          <a:prstGeom prst="rect">
            <a:avLst/>
          </a:prstGeom>
        </p:spPr>
      </p:pic>
      <p:cxnSp>
        <p:nvCxnSpPr>
          <p:cNvPr id="7" name="Straight Connector 6">
            <a:extLst>
              <a:ext uri="{FF2B5EF4-FFF2-40B4-BE49-F238E27FC236}">
                <a16:creationId xmlns:a16="http://schemas.microsoft.com/office/drawing/2014/main" id="{C5075E64-6A03-4F55-B8DB-181DEFFC66BE}"/>
              </a:ext>
            </a:extLst>
          </p:cNvPr>
          <p:cNvCxnSpPr/>
          <p:nvPr/>
        </p:nvCxnSpPr>
        <p:spPr>
          <a:xfrm>
            <a:off x="11120846" y="899976"/>
            <a:ext cx="0" cy="411915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D5D4F19-5EF1-4C12-B284-2C65C76AF619}"/>
              </a:ext>
            </a:extLst>
          </p:cNvPr>
          <p:cNvCxnSpPr>
            <a:cxnSpLocks/>
          </p:cNvCxnSpPr>
          <p:nvPr/>
        </p:nvCxnSpPr>
        <p:spPr>
          <a:xfrm>
            <a:off x="6743700" y="5019130"/>
            <a:ext cx="438585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89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 calcmode="lin" valueType="num">
                                      <p:cBhvr additive="base">
                                        <p:cTn id="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 calcmode="lin" valueType="num">
                                      <p:cBhvr additive="base">
                                        <p:cTn id="1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anim calcmode="lin" valueType="num">
                                      <p:cBhvr additive="base">
                                        <p:cTn id="2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 calcmode="lin" valueType="num">
                                      <p:cBhvr additive="base">
                                        <p:cTn id="2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anim calcmode="lin" valueType="num">
                                      <p:cBhvr additive="base">
                                        <p:cTn id="3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anim calcmode="lin" valueType="num">
                                      <p:cBhvr additive="base">
                                        <p:cTn id="3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anim calcmode="lin" valueType="num">
                                      <p:cBhvr additive="base">
                                        <p:cTn id="3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 calcmode="lin" valueType="num">
                                      <p:cBhvr additive="base">
                                        <p:cTn id="55"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7" end="1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anim calcmode="lin" valueType="num">
                                      <p:cBhvr additive="base">
                                        <p:cTn id="5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977005" y="0"/>
            <a:ext cx="8237989" cy="553998"/>
          </a:xfrm>
        </p:spPr>
        <p:txBody>
          <a:bodyPr/>
          <a:lstStyle/>
          <a:p>
            <a:r>
              <a:rPr lang="en-US" sz="4000" dirty="0"/>
              <a:t>Ideal Diode Model – 1</a:t>
            </a:r>
            <a:r>
              <a:rPr lang="en-US" sz="4000" baseline="30000" dirty="0"/>
              <a:t>st</a:t>
            </a:r>
            <a:r>
              <a:rPr lang="en-US" sz="4000" dirty="0"/>
              <a:t>  Approximation</a:t>
            </a:r>
          </a:p>
        </p:txBody>
      </p:sp>
      <p:sp>
        <p:nvSpPr>
          <p:cNvPr id="8" name="Rectangle 7"/>
          <p:cNvSpPr/>
          <p:nvPr/>
        </p:nvSpPr>
        <p:spPr>
          <a:xfrm>
            <a:off x="296053" y="682720"/>
            <a:ext cx="11695814"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What would you think the ideal diode characteristics would look like?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When forward biased the ideal diode would have 0 V across </a:t>
            </a:r>
          </a:p>
          <a:p>
            <a:r>
              <a:rPr lang="en-US" dirty="0">
                <a:solidFill>
                  <a:prstClr val="black"/>
                </a:solidFill>
              </a:rPr>
              <a:t>it while supporting infinite current, i.e. a closed switch.</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When reversed biased the ideal diode would conduct 0 A no </a:t>
            </a:r>
          </a:p>
          <a:p>
            <a:r>
              <a:rPr lang="en-US" dirty="0">
                <a:solidFill>
                  <a:prstClr val="black"/>
                </a:solidFill>
              </a:rPr>
              <a:t>matter how large the applied reverse voltage, i.e. an open switch.</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Assume a barrier potential of 0 V for an ideal diode.</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Sometimes ideal diode symbol is used to represent an ideal </a:t>
            </a:r>
          </a:p>
          <a:p>
            <a:r>
              <a:rPr lang="en-US" dirty="0">
                <a:solidFill>
                  <a:prstClr val="black"/>
                </a:solidFill>
              </a:rPr>
              <a:t>diode rather than open and closed switches.</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Ideal diode model, also referred to as the 1</a:t>
            </a:r>
            <a:r>
              <a:rPr lang="en-US" baseline="30000" dirty="0">
                <a:solidFill>
                  <a:prstClr val="black"/>
                </a:solidFill>
              </a:rPr>
              <a:t>st</a:t>
            </a:r>
            <a:r>
              <a:rPr lang="en-US" dirty="0">
                <a:solidFill>
                  <a:prstClr val="black"/>
                </a:solidFill>
              </a:rPr>
              <a:t> approximation, is </a:t>
            </a:r>
          </a:p>
          <a:p>
            <a:r>
              <a:rPr lang="en-US" dirty="0">
                <a:solidFill>
                  <a:prstClr val="black"/>
                </a:solidFill>
              </a:rPr>
              <a:t>sometimes used for hand calculations when diode forward bias </a:t>
            </a:r>
          </a:p>
          <a:p>
            <a:r>
              <a:rPr lang="en-US" dirty="0">
                <a:solidFill>
                  <a:prstClr val="black"/>
                </a:solidFill>
              </a:rPr>
              <a:t>voltage is small compared with overall voltage. </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example, for 120 V rms AC line voltage, </a:t>
            </a:r>
            <a:r>
              <a:rPr lang="en-US" altLang="en-US" dirty="0">
                <a:solidFill>
                  <a:srgbClr val="000000"/>
                </a:solidFill>
                <a:latin typeface="Cambria Math" panose="02040503050406030204" pitchFamily="18" charset="0"/>
                <a:ea typeface="Cambria Math" panose="02040503050406030204" pitchFamily="18" charset="0"/>
              </a:rPr>
              <a:t>V</a:t>
            </a:r>
            <a:r>
              <a:rPr lang="en-US" altLang="en-US" baseline="-25000" dirty="0">
                <a:solidFill>
                  <a:srgbClr val="000000"/>
                </a:solidFill>
                <a:latin typeface="Cambria Math" panose="02040503050406030204" pitchFamily="18" charset="0"/>
                <a:ea typeface="Cambria Math" panose="02040503050406030204" pitchFamily="18" charset="0"/>
              </a:rPr>
              <a:t>K</a:t>
            </a:r>
            <a:r>
              <a:rPr lang="en-US" altLang="en-US" dirty="0">
                <a:solidFill>
                  <a:srgbClr val="000000"/>
                </a:solidFill>
                <a:latin typeface="Cambria Math" panose="02040503050406030204" pitchFamily="18" charset="0"/>
                <a:ea typeface="Cambria Math" panose="02040503050406030204" pitchFamily="18" charset="0"/>
              </a:rPr>
              <a:t> ≈ 0.7 V for a </a:t>
            </a:r>
            <a:r>
              <a:rPr lang="en-US" dirty="0">
                <a:solidFill>
                  <a:prstClr val="black"/>
                </a:solidFill>
              </a:rPr>
              <a:t>silicon </a:t>
            </a:r>
            <a:r>
              <a:rPr lang="en-US" dirty="0" err="1">
                <a:solidFill>
                  <a:prstClr val="black"/>
                </a:solidFill>
              </a:rPr>
              <a:t>pn</a:t>
            </a:r>
            <a:r>
              <a:rPr lang="en-US" dirty="0">
                <a:solidFill>
                  <a:prstClr val="black"/>
                </a:solidFill>
              </a:rPr>
              <a:t> junction diode is &lt; 0.5% of the 170 V peak voltage.</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Yet </a:t>
            </a:r>
            <a:r>
              <a:rPr lang="en-US" altLang="en-US" dirty="0">
                <a:solidFill>
                  <a:srgbClr val="000000"/>
                </a:solidFill>
                <a:latin typeface="Cambria Math" panose="02040503050406030204" pitchFamily="18" charset="0"/>
                <a:ea typeface="Cambria Math" panose="02040503050406030204" pitchFamily="18" charset="0"/>
              </a:rPr>
              <a:t>V</a:t>
            </a:r>
            <a:r>
              <a:rPr lang="en-US" altLang="en-US" baseline="-25000" dirty="0">
                <a:solidFill>
                  <a:srgbClr val="000000"/>
                </a:solidFill>
                <a:latin typeface="Cambria Math" panose="02040503050406030204" pitchFamily="18" charset="0"/>
                <a:ea typeface="Cambria Math" panose="02040503050406030204" pitchFamily="18" charset="0"/>
              </a:rPr>
              <a:t>K</a:t>
            </a:r>
            <a:r>
              <a:rPr lang="en-US" altLang="en-US" dirty="0">
                <a:solidFill>
                  <a:srgbClr val="000000"/>
                </a:solidFill>
                <a:latin typeface="Cambria Math" panose="02040503050406030204" pitchFamily="18" charset="0"/>
                <a:ea typeface="Cambria Math" panose="02040503050406030204" pitchFamily="18" charset="0"/>
              </a:rPr>
              <a:t> ≈ 0.7 V for a </a:t>
            </a:r>
            <a:r>
              <a:rPr lang="en-US" dirty="0">
                <a:solidFill>
                  <a:prstClr val="black"/>
                </a:solidFill>
              </a:rPr>
              <a:t>silicon </a:t>
            </a:r>
            <a:r>
              <a:rPr lang="en-US" dirty="0" err="1">
                <a:solidFill>
                  <a:prstClr val="black"/>
                </a:solidFill>
              </a:rPr>
              <a:t>pn</a:t>
            </a:r>
            <a:r>
              <a:rPr lang="en-US" dirty="0">
                <a:solidFill>
                  <a:prstClr val="black"/>
                </a:solidFill>
              </a:rPr>
              <a:t> junction diode equals 21 % of a 3.3 V DC voltage.</a:t>
            </a:r>
          </a:p>
        </p:txBody>
      </p:sp>
      <p:pic>
        <p:nvPicPr>
          <p:cNvPr id="4" name="Picture 3">
            <a:extLst>
              <a:ext uri="{FF2B5EF4-FFF2-40B4-BE49-F238E27FC236}">
                <a16:creationId xmlns:a16="http://schemas.microsoft.com/office/drawing/2014/main" id="{2E9C5C2E-AE15-44BA-AE61-C88E72A416DA}"/>
              </a:ext>
            </a:extLst>
          </p:cNvPr>
          <p:cNvPicPr>
            <a:picLocks noChangeAspect="1"/>
          </p:cNvPicPr>
          <p:nvPr/>
        </p:nvPicPr>
        <p:blipFill>
          <a:blip r:embed="rId2"/>
          <a:stretch>
            <a:fillRect/>
          </a:stretch>
        </p:blipFill>
        <p:spPr>
          <a:xfrm>
            <a:off x="6898674" y="1133586"/>
            <a:ext cx="4997274" cy="3203521"/>
          </a:xfrm>
          <a:prstGeom prst="rect">
            <a:avLst/>
          </a:prstGeom>
        </p:spPr>
      </p:pic>
    </p:spTree>
    <p:extLst>
      <p:ext uri="{BB962C8B-B14F-4D97-AF65-F5344CB8AC3E}">
        <p14:creationId xmlns:p14="http://schemas.microsoft.com/office/powerpoint/2010/main" val="399552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 calcmode="lin" valueType="num">
                                      <p:cBhvr additive="base">
                                        <p:cTn id="1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 calcmode="lin" valueType="num">
                                      <p:cBhvr additive="base">
                                        <p:cTn id="3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anim calcmode="lin" valueType="num">
                                      <p:cBhvr additive="base">
                                        <p:cTn id="3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anim calcmode="lin" valueType="num">
                                      <p:cBhvr additive="base">
                                        <p:cTn id="4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15" end="15"/>
                                            </p:txEl>
                                          </p:spTgt>
                                        </p:tgtEl>
                                        <p:attrNameLst>
                                          <p:attrName>style.visibility</p:attrName>
                                        </p:attrNameLst>
                                      </p:cBhvr>
                                      <p:to>
                                        <p:strVal val="visible"/>
                                      </p:to>
                                    </p:set>
                                    <p:anim calcmode="lin" valueType="num">
                                      <p:cBhvr additive="base">
                                        <p:cTn id="4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17" end="17"/>
                                            </p:txEl>
                                          </p:spTgt>
                                        </p:tgtEl>
                                        <p:attrNameLst>
                                          <p:attrName>style.visibility</p:attrName>
                                        </p:attrNameLst>
                                      </p:cBhvr>
                                      <p:to>
                                        <p:strVal val="visible"/>
                                      </p:to>
                                    </p:set>
                                    <p:anim calcmode="lin" valueType="num">
                                      <p:cBhvr additive="base">
                                        <p:cTn id="5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19" end="19"/>
                                            </p:txEl>
                                          </p:spTgt>
                                        </p:tgtEl>
                                        <p:attrNameLst>
                                          <p:attrName>style.visibility</p:attrName>
                                        </p:attrNameLst>
                                      </p:cBhvr>
                                      <p:to>
                                        <p:strVal val="visible"/>
                                      </p:to>
                                    </p:set>
                                    <p:anim calcmode="lin" valueType="num">
                                      <p:cBhvr additive="base">
                                        <p:cTn id="55"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30280" y="-9811"/>
            <a:ext cx="6868630" cy="553998"/>
          </a:xfrm>
        </p:spPr>
        <p:txBody>
          <a:bodyPr/>
          <a:lstStyle/>
          <a:p>
            <a:r>
              <a:rPr lang="en-US" sz="4000" dirty="0"/>
              <a:t>Diode Model – 2</a:t>
            </a:r>
            <a:r>
              <a:rPr lang="en-US" sz="4000" baseline="30000" dirty="0"/>
              <a:t>nd</a:t>
            </a:r>
            <a:r>
              <a:rPr lang="en-US" sz="4000" dirty="0"/>
              <a:t> Approximation</a:t>
            </a:r>
          </a:p>
        </p:txBody>
      </p:sp>
      <p:sp>
        <p:nvSpPr>
          <p:cNvPr id="8" name="Rectangle 7"/>
          <p:cNvSpPr/>
          <p:nvPr/>
        </p:nvSpPr>
        <p:spPr>
          <a:xfrm>
            <a:off x="180754" y="621653"/>
            <a:ext cx="11812772"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For hand calculations, unless otherwise noted, we will use the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for diode I-V characteristics, also referred to as the </a:t>
            </a:r>
            <a:r>
              <a:rPr lang="en-US" b="1" dirty="0">
                <a:solidFill>
                  <a:prstClr val="black"/>
                </a:solidFill>
              </a:rPr>
              <a:t>Simplified Diode Model</a:t>
            </a:r>
            <a:r>
              <a:rPr lang="en-US" dirty="0">
                <a:solidFill>
                  <a:prstClr val="black"/>
                </a:solidFill>
              </a:rPr>
              <a:t>.</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more accurate results than the 2</a:t>
            </a:r>
            <a:r>
              <a:rPr lang="en-US" baseline="30000" dirty="0">
                <a:solidFill>
                  <a:prstClr val="black"/>
                </a:solidFill>
              </a:rPr>
              <a:t>nd</a:t>
            </a:r>
            <a:r>
              <a:rPr lang="en-US" dirty="0">
                <a:solidFill>
                  <a:prstClr val="black"/>
                </a:solidFill>
              </a:rPr>
              <a:t> Approximation, use </a:t>
            </a:r>
            <a:r>
              <a:rPr lang="en-US" dirty="0" err="1">
                <a:solidFill>
                  <a:prstClr val="black"/>
                </a:solidFill>
              </a:rPr>
              <a:t>LTspice</a:t>
            </a:r>
            <a:r>
              <a:rPr lang="en-US" dirty="0">
                <a:solidFill>
                  <a:prstClr val="black"/>
                </a:solidFill>
              </a:rPr>
              <a:t>.</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silicon </a:t>
            </a:r>
            <a:r>
              <a:rPr lang="en-US" dirty="0" err="1">
                <a:solidFill>
                  <a:prstClr val="black"/>
                </a:solidFill>
              </a:rPr>
              <a:t>pn</a:t>
            </a:r>
            <a:r>
              <a:rPr lang="en-US" dirty="0">
                <a:solidFill>
                  <a:prstClr val="black"/>
                </a:solidFill>
              </a:rPr>
              <a:t> junction diode assume a battery voltage of 0.7 V</a:t>
            </a:r>
          </a:p>
          <a:p>
            <a:r>
              <a:rPr lang="en-US" dirty="0">
                <a:solidFill>
                  <a:prstClr val="black"/>
                </a:solidFill>
              </a:rPr>
              <a:t>for the 2</a:t>
            </a:r>
            <a:r>
              <a:rPr lang="en-US" baseline="30000" dirty="0">
                <a:solidFill>
                  <a:prstClr val="black"/>
                </a:solidFill>
              </a:rPr>
              <a:t>nd</a:t>
            </a:r>
            <a:r>
              <a:rPr lang="en-US" dirty="0">
                <a:solidFill>
                  <a:prstClr val="black"/>
                </a:solidFill>
              </a:rPr>
              <a:t> Approximation.</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The battery is simply to indicate that no current flows until</a:t>
            </a:r>
          </a:p>
          <a:p>
            <a:r>
              <a:rPr lang="en-US" dirty="0">
                <a:solidFill>
                  <a:prstClr val="black"/>
                </a:solidFill>
              </a:rPr>
              <a:t>the external applied voltage becomes ≥ the battery voltage.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Reverse bias occurs for the applied diode voltage V</a:t>
            </a:r>
            <a:r>
              <a:rPr lang="en-US" baseline="-25000" dirty="0">
                <a:solidFill>
                  <a:prstClr val="black"/>
                </a:solidFill>
              </a:rPr>
              <a:t>D</a:t>
            </a:r>
            <a:r>
              <a:rPr lang="en-US" dirty="0">
                <a:solidFill>
                  <a:prstClr val="black"/>
                </a:solidFill>
              </a:rPr>
              <a:t> &lt; 0 V.</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Forward bias occurs for the applied diode voltage V</a:t>
            </a:r>
            <a:r>
              <a:rPr lang="en-US" baseline="-25000" dirty="0">
                <a:solidFill>
                  <a:prstClr val="black"/>
                </a:solidFill>
              </a:rPr>
              <a:t>D</a:t>
            </a:r>
            <a:r>
              <a:rPr lang="en-US" dirty="0">
                <a:solidFill>
                  <a:prstClr val="black"/>
                </a:solidFill>
              </a:rPr>
              <a:t> &gt; 0 V, although no significant current flows until V</a:t>
            </a:r>
            <a:r>
              <a:rPr lang="en-US" baseline="-25000" dirty="0">
                <a:solidFill>
                  <a:prstClr val="black"/>
                </a:solidFill>
              </a:rPr>
              <a:t>D</a:t>
            </a:r>
            <a:r>
              <a:rPr lang="en-US" dirty="0">
                <a:solidFill>
                  <a:prstClr val="black"/>
                </a:solidFill>
              </a:rPr>
              <a:t> ≥ V</a:t>
            </a:r>
            <a:r>
              <a:rPr lang="en-US" baseline="-25000" dirty="0">
                <a:solidFill>
                  <a:prstClr val="black"/>
                </a:solidFill>
              </a:rPr>
              <a:t>K</a:t>
            </a:r>
            <a:r>
              <a:rPr lang="en-US" dirty="0">
                <a:solidFill>
                  <a:prstClr val="black"/>
                </a:solidFill>
              </a:rPr>
              <a:t> ≥ 0.7 V for a silicon </a:t>
            </a:r>
            <a:r>
              <a:rPr lang="en-US" dirty="0" err="1">
                <a:solidFill>
                  <a:prstClr val="black"/>
                </a:solidFill>
              </a:rPr>
              <a:t>pn</a:t>
            </a:r>
            <a:r>
              <a:rPr lang="en-US" dirty="0">
                <a:solidFill>
                  <a:prstClr val="black"/>
                </a:solidFill>
              </a:rPr>
              <a:t> junction diode.</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In this class consider a diode forward biased for an applied diode voltage V</a:t>
            </a:r>
            <a:r>
              <a:rPr lang="en-US" baseline="-25000" dirty="0">
                <a:solidFill>
                  <a:prstClr val="black"/>
                </a:solidFill>
              </a:rPr>
              <a:t>D</a:t>
            </a:r>
            <a:r>
              <a:rPr lang="en-US" dirty="0">
                <a:solidFill>
                  <a:prstClr val="black"/>
                </a:solidFill>
              </a:rPr>
              <a:t> &gt; 0 V, </a:t>
            </a:r>
          </a:p>
          <a:p>
            <a:r>
              <a:rPr lang="en-US" dirty="0">
                <a:solidFill>
                  <a:prstClr val="black"/>
                </a:solidFill>
              </a:rPr>
              <a:t>which is not a universal definition, i.e. some consider forward bias for V</a:t>
            </a:r>
            <a:r>
              <a:rPr lang="en-US" baseline="-25000" dirty="0">
                <a:solidFill>
                  <a:prstClr val="black"/>
                </a:solidFill>
              </a:rPr>
              <a:t>D</a:t>
            </a:r>
            <a:r>
              <a:rPr lang="en-US" dirty="0">
                <a:solidFill>
                  <a:prstClr val="black"/>
                </a:solidFill>
              </a:rPr>
              <a:t> ≥ V</a:t>
            </a:r>
            <a:r>
              <a:rPr lang="en-US" baseline="-25000" dirty="0">
                <a:solidFill>
                  <a:prstClr val="black"/>
                </a:solidFill>
              </a:rPr>
              <a:t>K</a:t>
            </a:r>
            <a:r>
              <a:rPr lang="en-US" dirty="0">
                <a:solidFill>
                  <a:prstClr val="black"/>
                </a:solidFill>
              </a:rPr>
              <a:t>. </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An alternate schematic representation to the open and closed switches is the </a:t>
            </a:r>
          </a:p>
          <a:p>
            <a:r>
              <a:rPr lang="en-US" dirty="0">
                <a:solidFill>
                  <a:prstClr val="black"/>
                </a:solidFill>
              </a:rPr>
              <a:t>adjacent Simplified Diode Model, which is equivalent to the 2</a:t>
            </a:r>
            <a:r>
              <a:rPr lang="en-US" baseline="30000" dirty="0">
                <a:solidFill>
                  <a:prstClr val="black"/>
                </a:solidFill>
              </a:rPr>
              <a:t>nd</a:t>
            </a:r>
            <a:r>
              <a:rPr lang="en-US" dirty="0">
                <a:solidFill>
                  <a:prstClr val="black"/>
                </a:solidFill>
              </a:rPr>
              <a:t> Approximation.</a:t>
            </a:r>
          </a:p>
        </p:txBody>
      </p:sp>
      <p:pic>
        <p:nvPicPr>
          <p:cNvPr id="4" name="Picture 3">
            <a:extLst>
              <a:ext uri="{FF2B5EF4-FFF2-40B4-BE49-F238E27FC236}">
                <a16:creationId xmlns:a16="http://schemas.microsoft.com/office/drawing/2014/main" id="{01A0A999-36DE-4A98-A6A9-0060EAE81A7A}"/>
              </a:ext>
            </a:extLst>
          </p:cNvPr>
          <p:cNvPicPr>
            <a:picLocks noChangeAspect="1"/>
          </p:cNvPicPr>
          <p:nvPr/>
        </p:nvPicPr>
        <p:blipFill>
          <a:blip r:embed="rId2"/>
          <a:stretch>
            <a:fillRect/>
          </a:stretch>
        </p:blipFill>
        <p:spPr>
          <a:xfrm>
            <a:off x="9572132" y="5202333"/>
            <a:ext cx="2169042" cy="1252545"/>
          </a:xfrm>
          <a:prstGeom prst="rect">
            <a:avLst/>
          </a:prstGeom>
        </p:spPr>
      </p:pic>
      <p:pic>
        <p:nvPicPr>
          <p:cNvPr id="2" name="Picture 1">
            <a:extLst>
              <a:ext uri="{FF2B5EF4-FFF2-40B4-BE49-F238E27FC236}">
                <a16:creationId xmlns:a16="http://schemas.microsoft.com/office/drawing/2014/main" id="{93F33504-9B40-4F81-9AC1-2AF579FE7A29}"/>
              </a:ext>
            </a:extLst>
          </p:cNvPr>
          <p:cNvPicPr>
            <a:picLocks noChangeAspect="1"/>
          </p:cNvPicPr>
          <p:nvPr/>
        </p:nvPicPr>
        <p:blipFill>
          <a:blip r:embed="rId3"/>
          <a:stretch>
            <a:fillRect/>
          </a:stretch>
        </p:blipFill>
        <p:spPr>
          <a:xfrm>
            <a:off x="7378995" y="1162130"/>
            <a:ext cx="4486938" cy="2882697"/>
          </a:xfrm>
          <a:prstGeom prst="rect">
            <a:avLst/>
          </a:prstGeom>
        </p:spPr>
      </p:pic>
    </p:spTree>
    <p:extLst>
      <p:ext uri="{BB962C8B-B14F-4D97-AF65-F5344CB8AC3E}">
        <p14:creationId xmlns:p14="http://schemas.microsoft.com/office/powerpoint/2010/main" val="14458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 calcmode="lin" valueType="num">
                                      <p:cBhvr additive="base">
                                        <p:cTn id="1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 calcmode="lin" valueType="num">
                                      <p:cBhvr additive="base">
                                        <p:cTn id="1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anim calcmode="lin" valueType="num">
                                      <p:cBhvr additive="base">
                                        <p:cTn id="2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 calcmode="lin" valueType="num">
                                      <p:cBhvr additive="base">
                                        <p:cTn id="3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5" end="15"/>
                                            </p:txEl>
                                          </p:spTgt>
                                        </p:tgtEl>
                                        <p:attrNameLst>
                                          <p:attrName>style.visibility</p:attrName>
                                        </p:attrNameLst>
                                      </p:cBhvr>
                                      <p:to>
                                        <p:strVal val="visible"/>
                                      </p:to>
                                    </p:set>
                                    <p:anim calcmode="lin" valueType="num">
                                      <p:cBhvr additive="base">
                                        <p:cTn id="41"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xEl>
                                              <p:pRg st="17" end="17"/>
                                            </p:txEl>
                                          </p:spTgt>
                                        </p:tgtEl>
                                        <p:attrNameLst>
                                          <p:attrName>style.visibility</p:attrName>
                                        </p:attrNameLst>
                                      </p:cBhvr>
                                      <p:to>
                                        <p:strVal val="visible"/>
                                      </p:to>
                                    </p:set>
                                    <p:anim calcmode="lin" valueType="num">
                                      <p:cBhvr additive="base">
                                        <p:cTn id="53"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8" end="18"/>
                                            </p:txEl>
                                          </p:spTgt>
                                        </p:tgtEl>
                                        <p:attrNameLst>
                                          <p:attrName>style.visibility</p:attrName>
                                        </p:attrNameLst>
                                      </p:cBhvr>
                                      <p:to>
                                        <p:strVal val="visible"/>
                                      </p:to>
                                    </p:set>
                                    <p:anim calcmode="lin" valueType="num">
                                      <p:cBhvr additive="base">
                                        <p:cTn id="57"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30280" y="-9811"/>
            <a:ext cx="6868630" cy="553998"/>
          </a:xfrm>
        </p:spPr>
        <p:txBody>
          <a:bodyPr/>
          <a:lstStyle/>
          <a:p>
            <a:r>
              <a:rPr lang="en-US" sz="4000" dirty="0"/>
              <a:t>Diode Model – 3</a:t>
            </a:r>
            <a:r>
              <a:rPr lang="en-US" sz="4000" baseline="30000" dirty="0"/>
              <a:t>rd</a:t>
            </a:r>
            <a:r>
              <a:rPr lang="en-US" sz="4000" dirty="0"/>
              <a:t> Approximation</a:t>
            </a:r>
          </a:p>
        </p:txBody>
      </p:sp>
      <mc:AlternateContent xmlns:mc="http://schemas.openxmlformats.org/markup-compatibility/2006" xmlns:a14="http://schemas.microsoft.com/office/drawing/2010/main">
        <mc:Choice Requires="a14">
          <p:sp>
            <p:nvSpPr>
              <p:cNvPr id="8" name="Rectangle 7"/>
              <p:cNvSpPr/>
              <p:nvPr/>
            </p:nvSpPr>
            <p:spPr>
              <a:xfrm>
                <a:off x="180754" y="621653"/>
                <a:ext cx="11812772" cy="60631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lvl="0" indent="-285750">
                  <a:buFont typeface="Arial" panose="020B0604020202020204" pitchFamily="34" charset="0"/>
                  <a:buChar cha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Diode</a:t>
                </a:r>
                <a:r>
                  <a:rPr kumimoji="0" lang="en-US" sz="1800" b="0" i="0" u="none" strike="noStrike" kern="1200" cap="none" spc="0" normalizeH="0" noProof="0" dirty="0">
                    <a:ln>
                      <a:noFill/>
                    </a:ln>
                    <a:solidFill>
                      <a:prstClr val="black"/>
                    </a:solidFill>
                    <a:effectLst/>
                    <a:uLnTx/>
                    <a:uFillTx/>
                    <a:latin typeface="Cambria" panose="02040503050406030204"/>
                    <a:ea typeface="+mn-ea"/>
                    <a:cs typeface="+mn-cs"/>
                  </a:rPr>
                  <a:t> voltage increases with diode current for </a:t>
                </a:r>
                <a:r>
                  <a:rPr lang="en-US" dirty="0">
                    <a:solidFill>
                      <a:prstClr val="black"/>
                    </a:solidFill>
                  </a:rPr>
                  <a:t>V</a:t>
                </a:r>
                <a:r>
                  <a:rPr lang="en-US" baseline="-25000" dirty="0">
                    <a:solidFill>
                      <a:prstClr val="black"/>
                    </a:solidFill>
                  </a:rPr>
                  <a:t>D</a:t>
                </a:r>
                <a:r>
                  <a:rPr lang="en-US" dirty="0">
                    <a:solidFill>
                      <a:prstClr val="black"/>
                    </a:solidFill>
                  </a:rPr>
                  <a:t> ≥ V</a:t>
                </a:r>
                <a:r>
                  <a:rPr lang="en-US" baseline="-25000" dirty="0">
                    <a:solidFill>
                      <a:prstClr val="black"/>
                    </a:solidFill>
                  </a:rPr>
                  <a:t>K</a:t>
                </a:r>
                <a:r>
                  <a:rPr lang="en-US" dirty="0">
                    <a:solidFill>
                      <a:prstClr val="black"/>
                    </a:solidFill>
                  </a:rPr>
                  <a:t> ≥ 0.7 V </a:t>
                </a:r>
              </a:p>
              <a:p>
                <a:pPr lvl="0"/>
                <a:r>
                  <a:rPr lang="en-US" dirty="0">
                    <a:solidFill>
                      <a:prstClr val="black"/>
                    </a:solidFill>
                  </a:rPr>
                  <a:t>for a silicon </a:t>
                </a:r>
                <a:r>
                  <a:rPr lang="en-US" dirty="0" err="1">
                    <a:solidFill>
                      <a:prstClr val="black"/>
                    </a:solidFill>
                  </a:rPr>
                  <a:t>pn</a:t>
                </a:r>
                <a:r>
                  <a:rPr lang="en-US" dirty="0">
                    <a:solidFill>
                      <a:prstClr val="black"/>
                    </a:solidFill>
                  </a:rPr>
                  <a:t> junction diode, mostly due to the bulk resistance of the </a:t>
                </a:r>
              </a:p>
              <a:p>
                <a:pPr lvl="0"/>
                <a:r>
                  <a:rPr lang="en-US" dirty="0">
                    <a:solidFill>
                      <a:prstClr val="black"/>
                    </a:solidFill>
                  </a:rPr>
                  <a:t>resulting p and n-type regions.  This increasing diode voltage is </a:t>
                </a:r>
              </a:p>
              <a:p>
                <a:pPr lvl="0"/>
                <a:r>
                  <a:rPr lang="en-US" dirty="0">
                    <a:solidFill>
                      <a:prstClr val="black"/>
                    </a:solidFill>
                  </a:rPr>
                  <a:t>modeled using </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the </a:t>
                </a:r>
                <a:r>
                  <a:rPr kumimoji="0" lang="en-US" sz="1800" b="1" i="0" u="none" strike="noStrike" kern="1200" cap="none" spc="0" normalizeH="0" baseline="0" noProof="0" dirty="0">
                    <a:ln>
                      <a:noFill/>
                    </a:ln>
                    <a:solidFill>
                      <a:prstClr val="black"/>
                    </a:solidFill>
                    <a:effectLst/>
                    <a:uLnTx/>
                    <a:uFillTx/>
                    <a:latin typeface="Cambria" panose="02040503050406030204"/>
                    <a:ea typeface="+mn-ea"/>
                    <a:cs typeface="+mn-cs"/>
                  </a:rPr>
                  <a:t>3</a:t>
                </a:r>
                <a:r>
                  <a:rPr kumimoji="0" lang="en-US" sz="1800" b="1" i="0" u="none" strike="noStrike" kern="1200" cap="none" spc="0" normalizeH="0" baseline="30000" noProof="0" dirty="0">
                    <a:ln>
                      <a:noFill/>
                    </a:ln>
                    <a:solidFill>
                      <a:prstClr val="black"/>
                    </a:solidFill>
                    <a:effectLst/>
                    <a:uLnTx/>
                    <a:uFillTx/>
                    <a:latin typeface="Cambria" panose="02040503050406030204"/>
                    <a:ea typeface="+mn-ea"/>
                    <a:cs typeface="+mn-cs"/>
                  </a:rPr>
                  <a:t>rd</a:t>
                </a:r>
                <a:r>
                  <a:rPr kumimoji="0" lang="en-US" sz="1800" b="1" i="0" u="none" strike="noStrike" kern="1200" cap="none" spc="0" normalizeH="0" baseline="0" noProof="0" dirty="0">
                    <a:ln>
                      <a:noFill/>
                    </a:ln>
                    <a:solidFill>
                      <a:prstClr val="black"/>
                    </a:solidFill>
                    <a:effectLst/>
                    <a:uLnTx/>
                    <a:uFillTx/>
                    <a:latin typeface="Cambria" panose="02040503050406030204"/>
                    <a:ea typeface="+mn-ea"/>
                    <a:cs typeface="+mn-cs"/>
                  </a:rPr>
                  <a:t> Approximation</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for diode I-V characteristics, </a:t>
                </a:r>
              </a:p>
              <a:p>
                <a:pPr lvl="0"/>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as</a:t>
                </a:r>
                <a:r>
                  <a:rPr kumimoji="0" lang="en-US" sz="1800" b="0" i="0" u="none" strike="noStrike" kern="1200" cap="none" spc="0" normalizeH="0" noProof="0" dirty="0">
                    <a:ln>
                      <a:noFill/>
                    </a:ln>
                    <a:solidFill>
                      <a:prstClr val="black"/>
                    </a:solidFill>
                    <a:effectLst/>
                    <a:uLnTx/>
                    <a:uFillTx/>
                    <a:latin typeface="Cambria" panose="02040503050406030204"/>
                    <a:ea typeface="+mn-ea"/>
                    <a:cs typeface="+mn-cs"/>
                  </a:rPr>
                  <a:t> illustrated in the adjacent figure.</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lvl="3"/>
                <a14:m>
                  <m:oMathPara xmlns:m="http://schemas.openxmlformats.org/officeDocument/2006/math">
                    <m:oMathParaPr>
                      <m:jc m:val="left"/>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panose="02040503050406030204" pitchFamily="18" charset="0"/>
                            </a:rPr>
                            <m:t>V</m:t>
                          </m:r>
                        </m:e>
                        <m:sub>
                          <m:r>
                            <m:rPr>
                              <m:sty m:val="p"/>
                            </m:rPr>
                            <a:rPr lang="en-US" b="0" i="0" smtClean="0">
                              <a:solidFill>
                                <a:prstClr val="black"/>
                              </a:solidFill>
                              <a:latin typeface="Cambria Math" panose="02040503050406030204" pitchFamily="18" charset="0"/>
                            </a:rPr>
                            <m:t>D</m:t>
                          </m:r>
                        </m:sub>
                      </m:sSub>
                      <m:r>
                        <a:rPr lang="en-US" b="0" i="0" smtClean="0">
                          <a:solidFill>
                            <a:prstClr val="black"/>
                          </a:solidFill>
                          <a:latin typeface="Cambria Math" panose="02040503050406030204" pitchFamily="18" charset="0"/>
                        </a:rPr>
                        <m:t>=0.7 </m:t>
                      </m:r>
                      <m:r>
                        <m:rPr>
                          <m:sty m:val="p"/>
                        </m:rPr>
                        <a:rPr lang="en-US" b="0" i="0" smtClean="0">
                          <a:solidFill>
                            <a:prstClr val="black"/>
                          </a:solidFill>
                          <a:latin typeface="Cambria Math" panose="02040503050406030204" pitchFamily="18" charset="0"/>
                        </a:rPr>
                        <m:t>V</m:t>
                      </m:r>
                      <m:r>
                        <a:rPr lang="en-US" b="0" i="0" smtClean="0">
                          <a:solidFill>
                            <a:prstClr val="black"/>
                          </a:solidFill>
                          <a:latin typeface="Cambria Math" panose="02040503050406030204" pitchFamily="18" charset="0"/>
                        </a:rPr>
                        <m:t>+ </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panose="02040503050406030204" pitchFamily="18" charset="0"/>
                            </a:rPr>
                            <m:t>I</m:t>
                          </m:r>
                        </m:e>
                        <m:sub>
                          <m:r>
                            <m:rPr>
                              <m:sty m:val="p"/>
                            </m:rPr>
                            <a:rPr lang="en-US" b="0" i="0" smtClean="0">
                              <a:solidFill>
                                <a:prstClr val="black"/>
                              </a:solidFill>
                              <a:latin typeface="Cambria Math" panose="02040503050406030204" pitchFamily="18" charset="0"/>
                            </a:rPr>
                            <m:t>D</m:t>
                          </m:r>
                        </m:sub>
                      </m:sSub>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panose="02040503050406030204" pitchFamily="18" charset="0"/>
                            </a:rPr>
                            <m:t>R</m:t>
                          </m:r>
                        </m:e>
                        <m:sub>
                          <m:r>
                            <m:rPr>
                              <m:sty m:val="p"/>
                            </m:rPr>
                            <a:rPr lang="en-US" b="0" i="0" smtClean="0">
                              <a:solidFill>
                                <a:prstClr val="black"/>
                              </a:solidFill>
                              <a:latin typeface="Cambria Math" panose="02040503050406030204" pitchFamily="18" charset="0"/>
                            </a:rPr>
                            <m:t>D</m:t>
                          </m:r>
                        </m:sub>
                      </m:sSub>
                      <m:r>
                        <a:rPr lang="en-US" b="0" i="1" smtClean="0">
                          <a:solidFill>
                            <a:prstClr val="black"/>
                          </a:solidFill>
                          <a:latin typeface="Cambria Math" panose="02040503050406030204" pitchFamily="18" charset="0"/>
                        </a:rPr>
                        <m:t>.</m:t>
                      </m:r>
                    </m:oMath>
                  </m:oMathPara>
                </a14:m>
                <a:endParaRPr lang="en-US" dirty="0">
                  <a:solidFill>
                    <a:prstClr val="black"/>
                  </a:solidFill>
                  <a:latin typeface="Cambria" panose="02040503050406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mbria" panose="02040503050406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mbria" panose="02040503050406030204"/>
                  </a:rPr>
                  <a:t>Bulk resistance R</a:t>
                </a:r>
                <a:r>
                  <a:rPr lang="en-US" baseline="-25000" dirty="0">
                    <a:solidFill>
                      <a:prstClr val="black"/>
                    </a:solidFill>
                    <a:latin typeface="Cambria" panose="02040503050406030204"/>
                  </a:rPr>
                  <a:t>D</a:t>
                </a:r>
                <a:r>
                  <a:rPr lang="en-US" dirty="0">
                    <a:solidFill>
                      <a:prstClr val="black"/>
                    </a:solidFill>
                    <a:latin typeface="Cambria" panose="02040503050406030204"/>
                  </a:rPr>
                  <a:t> is usually &lt; 1 </a:t>
                </a:r>
                <a:r>
                  <a:rPr lang="el-GR" dirty="0">
                    <a:solidFill>
                      <a:prstClr val="black"/>
                    </a:solidFill>
                    <a:latin typeface="Cambria" panose="02040503050406030204"/>
                  </a:rPr>
                  <a:t>Ω</a:t>
                </a:r>
                <a:r>
                  <a:rPr lang="en-US" dirty="0">
                    <a:solidFill>
                      <a:prstClr val="black"/>
                    </a:solidFill>
                    <a:latin typeface="Cambria" panose="02040503050406030204"/>
                  </a:rPr>
                  <a:t>, and neglected for almost all</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mbria" panose="02040503050406030204"/>
                  </a:rPr>
                  <a:t>h</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and calculations.  </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mbria" panose="02040503050406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Hence, we will not use the 3</a:t>
                </a:r>
                <a:r>
                  <a:rPr kumimoji="0" lang="en-US" sz="1800" b="0" i="0" u="none" strike="noStrike" kern="1200" cap="none" spc="0" normalizeH="0" baseline="30000" noProof="0" dirty="0">
                    <a:ln>
                      <a:noFill/>
                    </a:ln>
                    <a:solidFill>
                      <a:prstClr val="black"/>
                    </a:solidFill>
                    <a:effectLst/>
                    <a:uLnTx/>
                    <a:uFillTx/>
                    <a:latin typeface="Cambria" panose="02040503050406030204"/>
                    <a:ea typeface="+mn-ea"/>
                    <a:cs typeface="+mn-cs"/>
                  </a:rPr>
                  <a:t>rd</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approximation for hand calculations,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mbria" panose="02040503050406030204"/>
                  </a:rPr>
                  <a:t>rather we will use the 1</a:t>
                </a:r>
                <a:r>
                  <a:rPr lang="en-US" baseline="30000" dirty="0">
                    <a:solidFill>
                      <a:prstClr val="black"/>
                    </a:solidFill>
                    <a:latin typeface="Cambria" panose="02040503050406030204"/>
                  </a:rPr>
                  <a:t>st</a:t>
                </a:r>
                <a:r>
                  <a:rPr lang="en-US" dirty="0">
                    <a:solidFill>
                      <a:prstClr val="black"/>
                    </a:solidFill>
                    <a:latin typeface="Cambria" panose="02040503050406030204"/>
                  </a:rPr>
                  <a:t> (ideal) and 2</a:t>
                </a:r>
                <a:r>
                  <a:rPr lang="en-US" baseline="30000" dirty="0">
                    <a:solidFill>
                      <a:prstClr val="black"/>
                    </a:solidFill>
                    <a:latin typeface="Cambria" panose="02040503050406030204"/>
                  </a:rPr>
                  <a:t>nd</a:t>
                </a:r>
                <a:r>
                  <a:rPr lang="en-US" dirty="0">
                    <a:solidFill>
                      <a:prstClr val="black"/>
                    </a:solidFill>
                    <a:latin typeface="Cambria" panose="02040503050406030204"/>
                  </a:rPr>
                  <a:t> (Simplified) diode approximations </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mbria" panose="02040503050406030204"/>
                  </a:rPr>
                  <a:t>for hand calculations, along with </a:t>
                </a:r>
                <a:r>
                  <a:rPr lang="en-US" dirty="0" err="1">
                    <a:solidFill>
                      <a:prstClr val="black"/>
                    </a:solidFill>
                    <a:latin typeface="Cambria" panose="02040503050406030204"/>
                  </a:rPr>
                  <a:t>LTspice</a:t>
                </a:r>
                <a:r>
                  <a:rPr lang="en-US" dirty="0">
                    <a:solidFill>
                      <a:prstClr val="black"/>
                    </a:solidFill>
                    <a:latin typeface="Cambria" panose="02040503050406030204"/>
                  </a:rPr>
                  <a:t> if more accurate results are</a:t>
                </a:r>
              </a:p>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Desired.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mbria" panose="02040503050406030204"/>
                  </a:rPr>
                  <a:t>Yet the 3</a:t>
                </a:r>
                <a:r>
                  <a:rPr lang="en-US" baseline="30000" dirty="0">
                    <a:solidFill>
                      <a:prstClr val="black"/>
                    </a:solidFill>
                    <a:latin typeface="Cambria" panose="02040503050406030204"/>
                  </a:rPr>
                  <a:t>rd</a:t>
                </a:r>
                <a:r>
                  <a:rPr lang="en-US" dirty="0">
                    <a:solidFill>
                      <a:prstClr val="black"/>
                    </a:solidFill>
                    <a:latin typeface="Cambria" panose="02040503050406030204"/>
                  </a:rPr>
                  <a:t> approximation points out the fact that the actual diode</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mbria" panose="02040503050406030204"/>
                  </a:rPr>
                  <a:t>v</a:t>
                </a:r>
                <a:r>
                  <a:rPr kumimoji="0" lang="en-US" sz="1800" b="0" i="0" u="none" strike="noStrike" kern="1200" cap="none" spc="0" normalizeH="0" baseline="0" noProof="0" dirty="0" err="1">
                    <a:ln>
                      <a:noFill/>
                    </a:ln>
                    <a:solidFill>
                      <a:prstClr val="black"/>
                    </a:solidFill>
                    <a:effectLst/>
                    <a:uLnTx/>
                    <a:uFillTx/>
                    <a:latin typeface="Cambria" panose="02040503050406030204"/>
                    <a:ea typeface="+mn-ea"/>
                    <a:cs typeface="+mn-cs"/>
                  </a:rPr>
                  <a:t>oltage</a:t>
                </a:r>
                <a:r>
                  <a:rPr kumimoji="0" lang="en-US" sz="1800" b="0" i="0" u="none" strike="noStrike" kern="1200" cap="none" spc="0" normalizeH="0" noProof="0" dirty="0">
                    <a:ln>
                      <a:noFill/>
                    </a:ln>
                    <a:solidFill>
                      <a:prstClr val="black"/>
                    </a:solidFill>
                    <a:effectLst/>
                    <a:uLnTx/>
                    <a:uFillTx/>
                    <a:latin typeface="Cambria" panose="02040503050406030204"/>
                    <a:ea typeface="+mn-ea"/>
                    <a:cs typeface="+mn-cs"/>
                  </a:rPr>
                  <a:t> increases with diode current, as indicated in the adjacent</a:t>
                </a:r>
              </a:p>
              <a:p>
                <a:pPr marR="0" lvl="0" algn="l" defTabSz="914400" rtl="0" eaLnBrk="1" fontAlgn="auto" latinLnBrk="0" hangingPunct="1">
                  <a:lnSpc>
                    <a:spcPct val="100000"/>
                  </a:lnSpc>
                  <a:spcBef>
                    <a:spcPts val="0"/>
                  </a:spcBef>
                  <a:spcAft>
                    <a:spcPts val="1200"/>
                  </a:spcAft>
                  <a:buClrTx/>
                  <a:buSzTx/>
                  <a:tabLst/>
                  <a:defRPr/>
                </a:pPr>
                <a:r>
                  <a:rPr lang="en-US" dirty="0">
                    <a:solidFill>
                      <a:prstClr val="black"/>
                    </a:solidFill>
                    <a:latin typeface="Cambria" panose="02040503050406030204"/>
                  </a:rPr>
                  <a:t>f</a:t>
                </a:r>
                <a:r>
                  <a:rPr lang="en-US" baseline="0" dirty="0">
                    <a:solidFill>
                      <a:prstClr val="black"/>
                    </a:solidFill>
                    <a:latin typeface="Cambria" panose="02040503050406030204"/>
                  </a:rPr>
                  <a:t>igure</a:t>
                </a:r>
                <a:r>
                  <a:rPr lang="en-US" dirty="0">
                    <a:solidFill>
                      <a:prstClr val="black"/>
                    </a:solidFill>
                    <a:latin typeface="Cambria" panose="02040503050406030204"/>
                  </a:rPr>
                  <a:t> from the 1N4001 data sheet</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indent="-285750">
                  <a:buFont typeface="Arial" panose="020B0604020202020204" pitchFamily="34" charset="0"/>
                  <a:buChar char="•"/>
                  <a:defRPr/>
                </a:pPr>
                <a:r>
                  <a:rPr lang="en-US" dirty="0">
                    <a:solidFill>
                      <a:prstClr val="black"/>
                    </a:solidFill>
                  </a:rPr>
                  <a:t>Companies hiring electrical/computer engineers often ask diode technical interview questions specifying either the </a:t>
                </a:r>
                <a:r>
                  <a:rPr lang="en-US" b="1" dirty="0">
                    <a:solidFill>
                      <a:prstClr val="black"/>
                    </a:solidFill>
                  </a:rPr>
                  <a:t>1</a:t>
                </a:r>
                <a:r>
                  <a:rPr lang="en-US" b="1" baseline="30000" dirty="0">
                    <a:solidFill>
                      <a:prstClr val="black"/>
                    </a:solidFill>
                  </a:rPr>
                  <a:t>st</a:t>
                </a:r>
                <a:r>
                  <a:rPr lang="en-US" b="1" dirty="0">
                    <a:solidFill>
                      <a:prstClr val="black"/>
                    </a:solidFill>
                  </a:rPr>
                  <a:t> Approximation </a:t>
                </a:r>
                <a:r>
                  <a:rPr lang="en-US" dirty="0">
                    <a:solidFill>
                      <a:prstClr val="black"/>
                    </a:solidFill>
                  </a:rPr>
                  <a:t>(ideal diode), or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(Simplified Diode Model) for the diode I-V characteristics.</a:t>
                </a:r>
              </a:p>
            </p:txBody>
          </p:sp>
        </mc:Choice>
        <mc:Fallback xmlns="">
          <p:sp>
            <p:nvSpPr>
              <p:cNvPr id="8" name="Rectangle 7"/>
              <p:cNvSpPr>
                <a:spLocks noRot="1" noChangeAspect="1" noMove="1" noResize="1" noEditPoints="1" noAdjustHandles="1" noChangeArrowheads="1" noChangeShapeType="1" noTextEdit="1"/>
              </p:cNvSpPr>
              <p:nvPr/>
            </p:nvSpPr>
            <p:spPr>
              <a:xfrm>
                <a:off x="180754" y="621653"/>
                <a:ext cx="11812772" cy="6063198"/>
              </a:xfrm>
              <a:prstGeom prst="rect">
                <a:avLst/>
              </a:prstGeom>
              <a:blipFill>
                <a:blip r:embed="rId2"/>
                <a:stretch>
                  <a:fillRect l="-257" t="-29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65B6FC1-D8C8-42C7-8AE6-23F9B315159F}"/>
              </a:ext>
            </a:extLst>
          </p:cNvPr>
          <p:cNvPicPr>
            <a:picLocks noChangeAspect="1"/>
          </p:cNvPicPr>
          <p:nvPr/>
        </p:nvPicPr>
        <p:blipFill>
          <a:blip r:embed="rId3"/>
          <a:stretch>
            <a:fillRect/>
          </a:stretch>
        </p:blipFill>
        <p:spPr>
          <a:xfrm>
            <a:off x="8167792" y="677859"/>
            <a:ext cx="3774248" cy="2673675"/>
          </a:xfrm>
          <a:prstGeom prst="rect">
            <a:avLst/>
          </a:prstGeom>
        </p:spPr>
      </p:pic>
      <p:pic>
        <p:nvPicPr>
          <p:cNvPr id="5" name="Picture 4">
            <a:extLst>
              <a:ext uri="{FF2B5EF4-FFF2-40B4-BE49-F238E27FC236}">
                <a16:creationId xmlns:a16="http://schemas.microsoft.com/office/drawing/2014/main" id="{D69CF99B-4386-483C-A8A7-E11A3D401846}"/>
              </a:ext>
            </a:extLst>
          </p:cNvPr>
          <p:cNvPicPr>
            <a:picLocks noChangeAspect="1"/>
          </p:cNvPicPr>
          <p:nvPr/>
        </p:nvPicPr>
        <p:blipFill>
          <a:blip r:embed="rId4"/>
          <a:stretch>
            <a:fillRect/>
          </a:stretch>
        </p:blipFill>
        <p:spPr>
          <a:xfrm>
            <a:off x="8414115" y="3351534"/>
            <a:ext cx="3105169" cy="2605487"/>
          </a:xfrm>
          <a:prstGeom prst="rect">
            <a:avLst/>
          </a:prstGeom>
        </p:spPr>
      </p:pic>
    </p:spTree>
    <p:extLst>
      <p:ext uri="{BB962C8B-B14F-4D97-AF65-F5344CB8AC3E}">
        <p14:creationId xmlns:p14="http://schemas.microsoft.com/office/powerpoint/2010/main" val="383364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6" end="16"/>
                                            </p:txEl>
                                          </p:spTgt>
                                        </p:tgtEl>
                                        <p:attrNameLst>
                                          <p:attrName>style.visibility</p:attrName>
                                        </p:attrNameLst>
                                      </p:cBhvr>
                                      <p:to>
                                        <p:strVal val="visible"/>
                                      </p:to>
                                    </p:set>
                                    <p:anim calcmode="lin" valueType="num">
                                      <p:cBhvr additive="base">
                                        <p:cTn id="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7" end="17"/>
                                            </p:txEl>
                                          </p:spTgt>
                                        </p:tgtEl>
                                        <p:attrNameLst>
                                          <p:attrName>style.visibility</p:attrName>
                                        </p:attrNameLst>
                                      </p:cBhvr>
                                      <p:to>
                                        <p:strVal val="visible"/>
                                      </p:to>
                                    </p:set>
                                    <p:anim calcmode="lin" valueType="num">
                                      <p:cBhvr additive="base">
                                        <p:cTn id="1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8" end="18"/>
                                            </p:txEl>
                                          </p:spTgt>
                                        </p:tgtEl>
                                        <p:attrNameLst>
                                          <p:attrName>style.visibility</p:attrName>
                                        </p:attrNameLst>
                                      </p:cBhvr>
                                      <p:to>
                                        <p:strVal val="visible"/>
                                      </p:to>
                                    </p:set>
                                    <p:anim calcmode="lin" valueType="num">
                                      <p:cBhvr additive="base">
                                        <p:cTn id="15"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9" end="19"/>
                                            </p:txEl>
                                          </p:spTgt>
                                        </p:tgtEl>
                                        <p:attrNameLst>
                                          <p:attrName>style.visibility</p:attrName>
                                        </p:attrNameLst>
                                      </p:cBhvr>
                                      <p:to>
                                        <p:strVal val="visible"/>
                                      </p:to>
                                    </p:set>
                                    <p:anim calcmode="lin" valueType="num">
                                      <p:cBhvr additive="base">
                                        <p:cTn id="27"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636334" y="4610"/>
            <a:ext cx="5944188" cy="553998"/>
          </a:xfrm>
        </p:spPr>
        <p:txBody>
          <a:bodyPr/>
          <a:lstStyle/>
          <a:p>
            <a:r>
              <a:rPr lang="en-US" sz="4000" dirty="0"/>
              <a:t>Diode Calculation Example 1</a:t>
            </a:r>
          </a:p>
        </p:txBody>
      </p:sp>
      <p:sp>
        <p:nvSpPr>
          <p:cNvPr id="8" name="Rectangle 7"/>
          <p:cNvSpPr/>
          <p:nvPr/>
        </p:nvSpPr>
        <p:spPr>
          <a:xfrm>
            <a:off x="435935" y="694539"/>
            <a:ext cx="11461898"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Calculate the current through resistor R in </a:t>
            </a:r>
            <a:r>
              <a:rPr lang="en-US" dirty="0"/>
              <a:t>the adjacent</a:t>
            </a:r>
            <a:r>
              <a:rPr lang="en-US" dirty="0">
                <a:solidFill>
                  <a:prstClr val="black"/>
                </a:solidFill>
              </a:rPr>
              <a:t> circuit, assuming </a:t>
            </a:r>
          </a:p>
          <a:p>
            <a:r>
              <a:rPr lang="en-US" dirty="0">
                <a:solidFill>
                  <a:prstClr val="black"/>
                </a:solidFill>
              </a:rPr>
              <a:t>a standard silicon </a:t>
            </a:r>
            <a:r>
              <a:rPr lang="en-US" dirty="0" err="1">
                <a:solidFill>
                  <a:prstClr val="black"/>
                </a:solidFill>
              </a:rPr>
              <a:t>pn</a:t>
            </a:r>
            <a:r>
              <a:rPr lang="en-US" dirty="0">
                <a:solidFill>
                  <a:prstClr val="black"/>
                </a:solidFill>
              </a:rPr>
              <a:t> junction diode operating at room temperature.</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hand calculations we will use the </a:t>
            </a:r>
            <a:r>
              <a:rPr lang="en-US" b="1" dirty="0">
                <a:solidFill>
                  <a:prstClr val="black"/>
                </a:solidFill>
              </a:rPr>
              <a:t>Simplified Diode Model</a:t>
            </a:r>
            <a:r>
              <a:rPr lang="en-US" dirty="0">
                <a:solidFill>
                  <a:prstClr val="black"/>
                </a:solidFill>
              </a:rPr>
              <a:t>, i.e.</a:t>
            </a:r>
          </a:p>
          <a:p>
            <a:r>
              <a:rPr lang="en-US" dirty="0">
                <a:solidFill>
                  <a:prstClr val="black"/>
                </a:solidFill>
              </a:rPr>
              <a:t>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unless noted otherwise.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V</a:t>
            </a:r>
            <a:r>
              <a:rPr lang="en-US" baseline="-25000" dirty="0">
                <a:solidFill>
                  <a:prstClr val="black"/>
                </a:solidFill>
              </a:rPr>
              <a:t>o</a:t>
            </a:r>
            <a:r>
              <a:rPr lang="en-US" dirty="0">
                <a:solidFill>
                  <a:prstClr val="black"/>
                </a:solidFill>
              </a:rPr>
              <a:t> = 10.0 V – 0.7 V = 9.3 V.  I</a:t>
            </a:r>
            <a:r>
              <a:rPr lang="en-US" baseline="-25000" dirty="0">
                <a:solidFill>
                  <a:prstClr val="black"/>
                </a:solidFill>
              </a:rPr>
              <a:t>R </a:t>
            </a:r>
            <a:r>
              <a:rPr lang="en-US" dirty="0">
                <a:solidFill>
                  <a:prstClr val="black"/>
                </a:solidFill>
              </a:rPr>
              <a:t>= (9.3 V)/(1000 </a:t>
            </a:r>
            <a:r>
              <a:rPr lang="el-GR" dirty="0">
                <a:solidFill>
                  <a:prstClr val="black"/>
                </a:solidFill>
              </a:rPr>
              <a:t>Ω</a:t>
            </a:r>
            <a:r>
              <a:rPr lang="en-US" dirty="0">
                <a:solidFill>
                  <a:prstClr val="black"/>
                </a:solidFill>
              </a:rPr>
              <a:t>) = 9.3 mA.</a:t>
            </a:r>
          </a:p>
          <a:p>
            <a:pPr marL="285750" indent="-285750">
              <a:buFont typeface="Arial" panose="020B0604020202020204" pitchFamily="34" charset="0"/>
              <a:buChar char="•"/>
            </a:pPr>
            <a:endParaRPr lang="en-US" dirty="0">
              <a:solidFill>
                <a:prstClr val="black"/>
              </a:solidFill>
            </a:endParaRPr>
          </a:p>
          <a:p>
            <a:pPr algn="ctr"/>
            <a:r>
              <a:rPr lang="en-US" dirty="0">
                <a:solidFill>
                  <a:schemeClr val="bg2">
                    <a:lumMod val="60000"/>
                    <a:lumOff val="40000"/>
                  </a:schemeClr>
                </a:solidFill>
              </a:rPr>
              <a:t>Hand Calculations:</a:t>
            </a:r>
            <a:r>
              <a:rPr lang="en-US" dirty="0">
                <a:solidFill>
                  <a:prstClr val="black"/>
                </a:solidFill>
              </a:rPr>
              <a:t> I</a:t>
            </a:r>
            <a:r>
              <a:rPr lang="en-US" baseline="-25000" dirty="0">
                <a:solidFill>
                  <a:prstClr val="black"/>
                </a:solidFill>
              </a:rPr>
              <a:t>R </a:t>
            </a:r>
            <a:r>
              <a:rPr lang="en-US" dirty="0">
                <a:solidFill>
                  <a:prstClr val="black"/>
                </a:solidFill>
              </a:rPr>
              <a:t>= (9.3 V)/(1000 </a:t>
            </a:r>
            <a:r>
              <a:rPr lang="el-GR" dirty="0">
                <a:solidFill>
                  <a:prstClr val="black"/>
                </a:solidFill>
              </a:rPr>
              <a:t>Ω</a:t>
            </a:r>
            <a:r>
              <a:rPr lang="en-US" dirty="0">
                <a:solidFill>
                  <a:prstClr val="black"/>
                </a:solidFill>
              </a:rPr>
              <a:t>) = 9.3 mA.</a:t>
            </a:r>
          </a:p>
          <a:p>
            <a:endParaRPr lang="en-US" dirty="0">
              <a:solidFill>
                <a:prstClr val="black"/>
              </a:solidFill>
            </a:endParaRPr>
          </a:p>
          <a:p>
            <a:pPr algn="ctr"/>
            <a:r>
              <a:rPr lang="en-US" dirty="0" err="1">
                <a:solidFill>
                  <a:schemeClr val="bg2">
                    <a:lumMod val="60000"/>
                    <a:lumOff val="40000"/>
                  </a:schemeClr>
                </a:solidFill>
              </a:rPr>
              <a:t>LTspice</a:t>
            </a:r>
            <a:r>
              <a:rPr lang="en-US" dirty="0">
                <a:solidFill>
                  <a:schemeClr val="bg2">
                    <a:lumMod val="60000"/>
                    <a:lumOff val="40000"/>
                  </a:schemeClr>
                </a:solidFill>
              </a:rPr>
              <a:t> Simulation using 1N4007 Diode Model:</a:t>
            </a:r>
            <a:r>
              <a:rPr lang="en-US" dirty="0">
                <a:solidFill>
                  <a:prstClr val="black"/>
                </a:solidFill>
              </a:rPr>
              <a:t> I</a:t>
            </a:r>
            <a:r>
              <a:rPr lang="en-US" baseline="-25000" dirty="0">
                <a:solidFill>
                  <a:prstClr val="black"/>
                </a:solidFill>
              </a:rPr>
              <a:t>R</a:t>
            </a:r>
            <a:r>
              <a:rPr lang="en-US" dirty="0">
                <a:solidFill>
                  <a:prstClr val="black"/>
                </a:solidFill>
              </a:rPr>
              <a:t> = 9.29 mA.</a:t>
            </a:r>
          </a:p>
          <a:p>
            <a:pPr algn="ctr"/>
            <a:endParaRPr lang="en-US" dirty="0">
              <a:solidFill>
                <a:prstClr val="black"/>
              </a:solidFill>
            </a:endParaRPr>
          </a:p>
          <a:p>
            <a:pPr marL="285750" indent="-285750">
              <a:buFont typeface="Arial" panose="020B0604020202020204" pitchFamily="34" charset="0"/>
              <a:buChar char="•"/>
            </a:pPr>
            <a:r>
              <a:rPr lang="en-US" dirty="0">
                <a:solidFill>
                  <a:prstClr val="black"/>
                </a:solidFill>
              </a:rPr>
              <a:t>Hand calculations using the Simplified Diode Model provide good enough results for most circuit designs.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332" y="800869"/>
            <a:ext cx="3568869" cy="2714239"/>
          </a:xfrm>
          <a:prstGeom prst="rect">
            <a:avLst/>
          </a:prstGeom>
        </p:spPr>
      </p:pic>
      <p:grpSp>
        <p:nvGrpSpPr>
          <p:cNvPr id="6" name="Group 5">
            <a:extLst>
              <a:ext uri="{FF2B5EF4-FFF2-40B4-BE49-F238E27FC236}">
                <a16:creationId xmlns:a16="http://schemas.microsoft.com/office/drawing/2014/main" id="{3BBF69B7-CBE0-4D14-8817-11680F491323}"/>
              </a:ext>
            </a:extLst>
          </p:cNvPr>
          <p:cNvGrpSpPr/>
          <p:nvPr/>
        </p:nvGrpSpPr>
        <p:grpSpPr>
          <a:xfrm>
            <a:off x="572987" y="2542128"/>
            <a:ext cx="6903438" cy="1381830"/>
            <a:chOff x="572987" y="2542128"/>
            <a:chExt cx="6903438" cy="1381830"/>
          </a:xfrm>
        </p:grpSpPr>
        <p:pic>
          <p:nvPicPr>
            <p:cNvPr id="2" name="Picture 1">
              <a:extLst>
                <a:ext uri="{FF2B5EF4-FFF2-40B4-BE49-F238E27FC236}">
                  <a16:creationId xmlns:a16="http://schemas.microsoft.com/office/drawing/2014/main" id="{E66E3A35-5603-43E5-BBF8-E37880AC325E}"/>
                </a:ext>
              </a:extLst>
            </p:cNvPr>
            <p:cNvPicPr>
              <a:picLocks noChangeAspect="1"/>
            </p:cNvPicPr>
            <p:nvPr/>
          </p:nvPicPr>
          <p:blipFill>
            <a:blip r:embed="rId3"/>
            <a:stretch>
              <a:fillRect/>
            </a:stretch>
          </p:blipFill>
          <p:spPr>
            <a:xfrm>
              <a:off x="572987" y="2542128"/>
              <a:ext cx="6903438" cy="1381830"/>
            </a:xfrm>
            <a:prstGeom prst="rect">
              <a:avLst/>
            </a:prstGeom>
          </p:spPr>
        </p:pic>
        <p:sp>
          <p:nvSpPr>
            <p:cNvPr id="5" name="Arrow: Right 4">
              <a:extLst>
                <a:ext uri="{FF2B5EF4-FFF2-40B4-BE49-F238E27FC236}">
                  <a16:creationId xmlns:a16="http://schemas.microsoft.com/office/drawing/2014/main" id="{50EB0485-57D5-47A3-9D9D-966A4B00B09E}"/>
                </a:ext>
              </a:extLst>
            </p:cNvPr>
            <p:cNvSpPr/>
            <p:nvPr/>
          </p:nvSpPr>
          <p:spPr bwMode="auto">
            <a:xfrm>
              <a:off x="4486940" y="3375836"/>
              <a:ext cx="627320" cy="40935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15337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2" end="12"/>
                                            </p:txEl>
                                          </p:spTgt>
                                        </p:tgtEl>
                                        <p:attrNameLst>
                                          <p:attrName>style.visibility</p:attrName>
                                        </p:attrNameLst>
                                      </p:cBhvr>
                                      <p:to>
                                        <p:strVal val="visible"/>
                                      </p:to>
                                    </p:set>
                                    <p:anim calcmode="lin" valueType="num">
                                      <p:cBhvr additive="base">
                                        <p:cTn id="2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4" end="14"/>
                                            </p:txEl>
                                          </p:spTgt>
                                        </p:tgtEl>
                                        <p:attrNameLst>
                                          <p:attrName>style.visibility</p:attrName>
                                        </p:attrNameLst>
                                      </p:cBhvr>
                                      <p:to>
                                        <p:strVal val="visible"/>
                                      </p:to>
                                    </p:set>
                                    <p:anim calcmode="lin" valueType="num">
                                      <p:cBhvr additive="base">
                                        <p:cTn id="2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anim calcmode="lin" valueType="num">
                                      <p:cBhvr additive="base">
                                        <p:cTn id="3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8" end="18"/>
                                            </p:txEl>
                                          </p:spTgt>
                                        </p:tgtEl>
                                        <p:attrNameLst>
                                          <p:attrName>style.visibility</p:attrName>
                                        </p:attrNameLst>
                                      </p:cBhvr>
                                      <p:to>
                                        <p:strVal val="visible"/>
                                      </p:to>
                                    </p:set>
                                    <p:anim calcmode="lin" valueType="num">
                                      <p:cBhvr additive="base">
                                        <p:cTn id="35"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309077" y="-48555"/>
            <a:ext cx="6282078" cy="553998"/>
          </a:xfrm>
        </p:spPr>
        <p:txBody>
          <a:bodyPr/>
          <a:lstStyle/>
          <a:p>
            <a:r>
              <a:rPr lang="en-US" sz="4000" dirty="0"/>
              <a:t>Diode Calculation Example 2</a:t>
            </a:r>
          </a:p>
        </p:txBody>
      </p:sp>
      <p:sp>
        <p:nvSpPr>
          <p:cNvPr id="8" name="Rectangle 7"/>
          <p:cNvSpPr/>
          <p:nvPr/>
        </p:nvSpPr>
        <p:spPr>
          <a:xfrm>
            <a:off x="329608" y="588211"/>
            <a:ext cx="11600121"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Calculate the output voltage Vo in the adjacent circuit, assuming a </a:t>
            </a:r>
          </a:p>
          <a:p>
            <a:r>
              <a:rPr lang="en-US" dirty="0">
                <a:solidFill>
                  <a:prstClr val="black"/>
                </a:solidFill>
              </a:rPr>
              <a:t>standard silicon </a:t>
            </a:r>
            <a:r>
              <a:rPr lang="en-US" dirty="0" err="1">
                <a:solidFill>
                  <a:prstClr val="black"/>
                </a:solidFill>
              </a:rPr>
              <a:t>pn</a:t>
            </a:r>
            <a:r>
              <a:rPr lang="en-US" dirty="0">
                <a:solidFill>
                  <a:prstClr val="black"/>
                </a:solidFill>
              </a:rPr>
              <a:t> junction diode operating at room temperature.</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hand calculations we will use the </a:t>
            </a:r>
            <a:r>
              <a:rPr lang="en-US" b="1" dirty="0">
                <a:solidFill>
                  <a:prstClr val="black"/>
                </a:solidFill>
              </a:rPr>
              <a:t>Simplified Diode Model</a:t>
            </a:r>
            <a:r>
              <a:rPr lang="en-US" dirty="0">
                <a:solidFill>
                  <a:prstClr val="black"/>
                </a:solidFill>
              </a:rPr>
              <a:t>, i.e.</a:t>
            </a:r>
          </a:p>
          <a:p>
            <a:r>
              <a:rPr lang="en-US" dirty="0">
                <a:solidFill>
                  <a:prstClr val="black"/>
                </a:solidFill>
              </a:rPr>
              <a:t>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unless noted otherwise.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Assume open switch under reverse bias for </a:t>
            </a:r>
            <a:r>
              <a:rPr lang="en-US" b="1" dirty="0">
                <a:solidFill>
                  <a:prstClr val="black"/>
                </a:solidFill>
              </a:rPr>
              <a:t>Simplified Diode Model</a:t>
            </a:r>
            <a:r>
              <a:rPr lang="en-US" dirty="0">
                <a:solidFill>
                  <a:prstClr val="black"/>
                </a:solidFill>
              </a:rPr>
              <a:t>.</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V</a:t>
            </a:r>
            <a:r>
              <a:rPr lang="en-US" baseline="-25000" dirty="0">
                <a:solidFill>
                  <a:prstClr val="black"/>
                </a:solidFill>
              </a:rPr>
              <a:t>o</a:t>
            </a:r>
            <a:r>
              <a:rPr lang="en-US" dirty="0">
                <a:solidFill>
                  <a:prstClr val="black"/>
                </a:solidFill>
              </a:rPr>
              <a:t> = 0.0 V.</a:t>
            </a:r>
          </a:p>
          <a:p>
            <a:pPr algn="ctr"/>
            <a:r>
              <a:rPr lang="en-US" dirty="0">
                <a:solidFill>
                  <a:schemeClr val="bg2">
                    <a:lumMod val="60000"/>
                    <a:lumOff val="40000"/>
                  </a:schemeClr>
                </a:solidFill>
              </a:rPr>
              <a:t>Hand Calculations:</a:t>
            </a:r>
            <a:r>
              <a:rPr lang="en-US" dirty="0">
                <a:solidFill>
                  <a:prstClr val="black"/>
                </a:solidFill>
              </a:rPr>
              <a:t> V</a:t>
            </a:r>
            <a:r>
              <a:rPr lang="en-US" baseline="-25000" dirty="0">
                <a:solidFill>
                  <a:prstClr val="black"/>
                </a:solidFill>
              </a:rPr>
              <a:t>o</a:t>
            </a:r>
            <a:r>
              <a:rPr lang="en-US" dirty="0">
                <a:solidFill>
                  <a:prstClr val="black"/>
                </a:solidFill>
              </a:rPr>
              <a:t> = 0.0 V.</a:t>
            </a:r>
          </a:p>
          <a:p>
            <a:endParaRPr lang="en-US" dirty="0">
              <a:solidFill>
                <a:prstClr val="black"/>
              </a:solidFill>
            </a:endParaRPr>
          </a:p>
          <a:p>
            <a:pPr algn="ctr"/>
            <a:r>
              <a:rPr lang="en-US" dirty="0" err="1">
                <a:solidFill>
                  <a:schemeClr val="bg2">
                    <a:lumMod val="60000"/>
                    <a:lumOff val="40000"/>
                  </a:schemeClr>
                </a:solidFill>
              </a:rPr>
              <a:t>LTspice</a:t>
            </a:r>
            <a:r>
              <a:rPr lang="en-US" dirty="0">
                <a:solidFill>
                  <a:schemeClr val="bg2">
                    <a:lumMod val="60000"/>
                    <a:lumOff val="40000"/>
                  </a:schemeClr>
                </a:solidFill>
              </a:rPr>
              <a:t> Simulation using 1N4007 Diode Model:</a:t>
            </a:r>
            <a:r>
              <a:rPr lang="en-US" dirty="0">
                <a:solidFill>
                  <a:prstClr val="black"/>
                </a:solidFill>
              </a:rPr>
              <a:t> V</a:t>
            </a:r>
            <a:r>
              <a:rPr lang="en-US" baseline="-25000" dirty="0">
                <a:solidFill>
                  <a:prstClr val="black"/>
                </a:solidFill>
              </a:rPr>
              <a:t>o</a:t>
            </a:r>
            <a:r>
              <a:rPr lang="en-US" dirty="0">
                <a:solidFill>
                  <a:prstClr val="black"/>
                </a:solidFill>
              </a:rPr>
              <a:t> = 0.00001 V = 10 µV.</a:t>
            </a:r>
          </a:p>
          <a:p>
            <a:pPr algn="ctr"/>
            <a:endParaRPr lang="en-US" dirty="0">
              <a:solidFill>
                <a:prstClr val="black"/>
              </a:solidFill>
            </a:endParaRPr>
          </a:p>
          <a:p>
            <a:pPr marL="285750" indent="-285750">
              <a:buFont typeface="Arial" panose="020B0604020202020204" pitchFamily="34" charset="0"/>
              <a:buChar char="•"/>
            </a:pPr>
            <a:r>
              <a:rPr lang="en-US" dirty="0">
                <a:solidFill>
                  <a:prstClr val="black"/>
                </a:solidFill>
              </a:rPr>
              <a:t>At room temperature the reverse saturation current I</a:t>
            </a:r>
            <a:r>
              <a:rPr lang="en-US" baseline="-25000" dirty="0">
                <a:solidFill>
                  <a:prstClr val="black"/>
                </a:solidFill>
              </a:rPr>
              <a:t>S</a:t>
            </a:r>
            <a:r>
              <a:rPr lang="en-US" dirty="0">
                <a:solidFill>
                  <a:prstClr val="black"/>
                </a:solidFill>
              </a:rPr>
              <a:t> = (10 µV)/(1 M</a:t>
            </a:r>
            <a:r>
              <a:rPr lang="el-GR" dirty="0">
                <a:solidFill>
                  <a:prstClr val="black"/>
                </a:solidFill>
              </a:rPr>
              <a:t>Ω</a:t>
            </a:r>
            <a:r>
              <a:rPr lang="en-US" dirty="0">
                <a:solidFill>
                  <a:prstClr val="black"/>
                </a:solidFill>
              </a:rPr>
              <a:t>) = 10 </a:t>
            </a:r>
            <a:r>
              <a:rPr lang="en-US" dirty="0" err="1">
                <a:solidFill>
                  <a:prstClr val="black"/>
                </a:solidFill>
              </a:rPr>
              <a:t>pA.</a:t>
            </a:r>
            <a:endParaRPr lang="en-US" dirty="0">
              <a:solidFill>
                <a:prstClr val="black"/>
              </a:solidFill>
            </a:endParaRP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Hand calculations using the Simplified Diode Model provide good enough results for most circuit designs.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852" y="650145"/>
            <a:ext cx="3850689" cy="2756178"/>
          </a:xfrm>
          <a:prstGeom prst="rect">
            <a:avLst/>
          </a:prstGeom>
        </p:spPr>
      </p:pic>
      <p:grpSp>
        <p:nvGrpSpPr>
          <p:cNvPr id="6" name="Group 5">
            <a:extLst>
              <a:ext uri="{FF2B5EF4-FFF2-40B4-BE49-F238E27FC236}">
                <a16:creationId xmlns:a16="http://schemas.microsoft.com/office/drawing/2014/main" id="{6A6E60CE-CC4B-4DA1-AB55-7E4E64A6A306}"/>
              </a:ext>
            </a:extLst>
          </p:cNvPr>
          <p:cNvGrpSpPr/>
          <p:nvPr/>
        </p:nvGrpSpPr>
        <p:grpSpPr>
          <a:xfrm>
            <a:off x="572987" y="2143840"/>
            <a:ext cx="6903438" cy="1381830"/>
            <a:chOff x="572987" y="2542128"/>
            <a:chExt cx="6903438" cy="1381830"/>
          </a:xfrm>
        </p:grpSpPr>
        <p:pic>
          <p:nvPicPr>
            <p:cNvPr id="9" name="Picture 8">
              <a:extLst>
                <a:ext uri="{FF2B5EF4-FFF2-40B4-BE49-F238E27FC236}">
                  <a16:creationId xmlns:a16="http://schemas.microsoft.com/office/drawing/2014/main" id="{BB220262-CA72-420E-97BA-58BA67973DB0}"/>
                </a:ext>
              </a:extLst>
            </p:cNvPr>
            <p:cNvPicPr>
              <a:picLocks noChangeAspect="1"/>
            </p:cNvPicPr>
            <p:nvPr/>
          </p:nvPicPr>
          <p:blipFill>
            <a:blip r:embed="rId3"/>
            <a:stretch>
              <a:fillRect/>
            </a:stretch>
          </p:blipFill>
          <p:spPr>
            <a:xfrm>
              <a:off x="572987" y="2542128"/>
              <a:ext cx="6903438" cy="1381830"/>
            </a:xfrm>
            <a:prstGeom prst="rect">
              <a:avLst/>
            </a:prstGeom>
          </p:spPr>
        </p:pic>
        <p:sp>
          <p:nvSpPr>
            <p:cNvPr id="10" name="Arrow: Right 9">
              <a:extLst>
                <a:ext uri="{FF2B5EF4-FFF2-40B4-BE49-F238E27FC236}">
                  <a16:creationId xmlns:a16="http://schemas.microsoft.com/office/drawing/2014/main" id="{4381A435-3B74-46E7-BBB7-50567FE1DEE6}"/>
                </a:ext>
              </a:extLst>
            </p:cNvPr>
            <p:cNvSpPr/>
            <p:nvPr/>
          </p:nvSpPr>
          <p:spPr bwMode="auto">
            <a:xfrm>
              <a:off x="4486940" y="3375836"/>
              <a:ext cx="627320" cy="40935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428682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anim calcmode="lin" valueType="num">
                                      <p:cBhvr additive="base">
                                        <p:cTn id="2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anim calcmode="lin" valueType="num">
                                      <p:cBhvr additive="base">
                                        <p:cTn id="2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 calcmode="lin" valueType="num">
                                      <p:cBhvr additive="base">
                                        <p:cTn id="3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6" end="16"/>
                                            </p:txEl>
                                          </p:spTgt>
                                        </p:tgtEl>
                                        <p:attrNameLst>
                                          <p:attrName>style.visibility</p:attrName>
                                        </p:attrNameLst>
                                      </p:cBhvr>
                                      <p:to>
                                        <p:strVal val="visible"/>
                                      </p:to>
                                    </p:set>
                                    <p:anim calcmode="lin" valueType="num">
                                      <p:cBhvr additive="base">
                                        <p:cTn id="3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18" end="18"/>
                                            </p:txEl>
                                          </p:spTgt>
                                        </p:tgtEl>
                                        <p:attrNameLst>
                                          <p:attrName>style.visibility</p:attrName>
                                        </p:attrNameLst>
                                      </p:cBhvr>
                                      <p:to>
                                        <p:strVal val="visible"/>
                                      </p:to>
                                    </p:set>
                                    <p:anim calcmode="lin" valueType="num">
                                      <p:cBhvr additive="base">
                                        <p:cTn id="39"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18" end="1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20" end="20"/>
                                            </p:txEl>
                                          </p:spTgt>
                                        </p:tgtEl>
                                        <p:attrNameLst>
                                          <p:attrName>style.visibility</p:attrName>
                                        </p:attrNameLst>
                                      </p:cBhvr>
                                      <p:to>
                                        <p:strVal val="visible"/>
                                      </p:to>
                                    </p:set>
                                    <p:anim calcmode="lin" valueType="num">
                                      <p:cBhvr additive="base">
                                        <p:cTn id="43" dur="500" fill="hold"/>
                                        <p:tgtEl>
                                          <p:spTgt spid="8">
                                            <p:txEl>
                                              <p:pRg st="20" end="2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309077" y="-40740"/>
            <a:ext cx="6282078" cy="553998"/>
          </a:xfrm>
        </p:spPr>
        <p:txBody>
          <a:bodyPr/>
          <a:lstStyle/>
          <a:p>
            <a:r>
              <a:rPr lang="en-US" sz="4000" dirty="0"/>
              <a:t>Diode Calculation Example 3</a:t>
            </a:r>
          </a:p>
        </p:txBody>
      </p:sp>
      <p:sp>
        <p:nvSpPr>
          <p:cNvPr id="8" name="Rectangle 7"/>
          <p:cNvSpPr/>
          <p:nvPr/>
        </p:nvSpPr>
        <p:spPr>
          <a:xfrm>
            <a:off x="223284" y="600908"/>
            <a:ext cx="11653283"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Calculate the output voltage Vo in the adjacent circuit, assuming a </a:t>
            </a:r>
          </a:p>
          <a:p>
            <a:r>
              <a:rPr lang="en-US" dirty="0">
                <a:solidFill>
                  <a:prstClr val="black"/>
                </a:solidFill>
              </a:rPr>
              <a:t>standard silicon </a:t>
            </a:r>
            <a:r>
              <a:rPr lang="en-US" dirty="0" err="1">
                <a:solidFill>
                  <a:prstClr val="black"/>
                </a:solidFill>
              </a:rPr>
              <a:t>pn</a:t>
            </a:r>
            <a:r>
              <a:rPr lang="en-US" dirty="0">
                <a:solidFill>
                  <a:prstClr val="black"/>
                </a:solidFill>
              </a:rPr>
              <a:t> junction diode operating at 125˚C?</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For hand calculations we will use the </a:t>
            </a:r>
            <a:r>
              <a:rPr lang="en-US" b="1" dirty="0">
                <a:solidFill>
                  <a:prstClr val="black"/>
                </a:solidFill>
              </a:rPr>
              <a:t>Simplified Diode Model</a:t>
            </a:r>
            <a:r>
              <a:rPr lang="en-US" dirty="0">
                <a:solidFill>
                  <a:prstClr val="black"/>
                </a:solidFill>
              </a:rPr>
              <a:t>, i.e.</a:t>
            </a:r>
          </a:p>
          <a:p>
            <a:r>
              <a:rPr lang="en-US" dirty="0">
                <a:solidFill>
                  <a:prstClr val="black"/>
                </a:solidFill>
              </a:rPr>
              <a:t>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unless noted otherwise.</a:t>
            </a:r>
          </a:p>
          <a:p>
            <a:endParaRPr lang="en-US" dirty="0">
              <a:solidFill>
                <a:prstClr val="black"/>
              </a:solidFill>
            </a:endParaRPr>
          </a:p>
          <a:p>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V</a:t>
            </a:r>
            <a:r>
              <a:rPr lang="en-US" baseline="-25000" dirty="0">
                <a:solidFill>
                  <a:prstClr val="black"/>
                </a:solidFill>
              </a:rPr>
              <a:t>o</a:t>
            </a:r>
            <a:r>
              <a:rPr lang="en-US" dirty="0">
                <a:solidFill>
                  <a:prstClr val="black"/>
                </a:solidFill>
              </a:rPr>
              <a:t> = 0.0 V.</a:t>
            </a:r>
          </a:p>
          <a:p>
            <a:pPr algn="ctr"/>
            <a:r>
              <a:rPr lang="en-US" dirty="0">
                <a:solidFill>
                  <a:schemeClr val="bg2">
                    <a:lumMod val="60000"/>
                    <a:lumOff val="40000"/>
                  </a:schemeClr>
                </a:solidFill>
              </a:rPr>
              <a:t>Hand Calculations:</a:t>
            </a:r>
            <a:r>
              <a:rPr lang="en-US" dirty="0">
                <a:solidFill>
                  <a:prstClr val="black"/>
                </a:solidFill>
              </a:rPr>
              <a:t> V</a:t>
            </a:r>
            <a:r>
              <a:rPr lang="en-US" baseline="-25000" dirty="0">
                <a:solidFill>
                  <a:prstClr val="black"/>
                </a:solidFill>
              </a:rPr>
              <a:t>o</a:t>
            </a:r>
            <a:r>
              <a:rPr lang="en-US" dirty="0">
                <a:solidFill>
                  <a:prstClr val="black"/>
                </a:solidFill>
              </a:rPr>
              <a:t> = 0.0 V.</a:t>
            </a:r>
          </a:p>
          <a:p>
            <a:endParaRPr lang="en-US" dirty="0">
              <a:solidFill>
                <a:prstClr val="black"/>
              </a:solidFill>
            </a:endParaRPr>
          </a:p>
          <a:p>
            <a:pPr algn="ctr"/>
            <a:r>
              <a:rPr lang="en-US" dirty="0" err="1">
                <a:solidFill>
                  <a:schemeClr val="bg2">
                    <a:lumMod val="60000"/>
                    <a:lumOff val="40000"/>
                  </a:schemeClr>
                </a:solidFill>
              </a:rPr>
              <a:t>LTspice</a:t>
            </a:r>
            <a:r>
              <a:rPr lang="en-US" dirty="0">
                <a:solidFill>
                  <a:schemeClr val="bg2">
                    <a:lumMod val="60000"/>
                    <a:lumOff val="40000"/>
                  </a:schemeClr>
                </a:solidFill>
              </a:rPr>
              <a:t> Simulation using 1N4007 Diode Model:</a:t>
            </a:r>
            <a:r>
              <a:rPr lang="en-US" dirty="0">
                <a:solidFill>
                  <a:prstClr val="black"/>
                </a:solidFill>
              </a:rPr>
              <a:t> V</a:t>
            </a:r>
            <a:r>
              <a:rPr lang="en-US" baseline="-25000" dirty="0">
                <a:solidFill>
                  <a:prstClr val="black"/>
                </a:solidFill>
              </a:rPr>
              <a:t>o</a:t>
            </a:r>
            <a:r>
              <a:rPr lang="en-US" dirty="0">
                <a:solidFill>
                  <a:prstClr val="black"/>
                </a:solidFill>
              </a:rPr>
              <a:t> = 0.000913 V = 913 µV.</a:t>
            </a:r>
          </a:p>
          <a:p>
            <a:pPr algn="ctr"/>
            <a:endParaRPr lang="en-US" dirty="0">
              <a:solidFill>
                <a:prstClr val="black"/>
              </a:solidFill>
            </a:endParaRPr>
          </a:p>
          <a:p>
            <a:pPr marL="285750" indent="-285750">
              <a:buFont typeface="Arial" panose="020B0604020202020204" pitchFamily="34" charset="0"/>
              <a:buChar char="•"/>
            </a:pPr>
            <a:r>
              <a:rPr lang="en-US" dirty="0">
                <a:solidFill>
                  <a:prstClr val="black"/>
                </a:solidFill>
              </a:rPr>
              <a:t>At room temperature the reverse saturation current I</a:t>
            </a:r>
            <a:r>
              <a:rPr lang="en-US" baseline="-25000" dirty="0">
                <a:solidFill>
                  <a:prstClr val="black"/>
                </a:solidFill>
              </a:rPr>
              <a:t>S</a:t>
            </a:r>
            <a:r>
              <a:rPr lang="en-US" dirty="0">
                <a:solidFill>
                  <a:prstClr val="black"/>
                </a:solidFill>
              </a:rPr>
              <a:t> = (913 µV)/(1 M</a:t>
            </a:r>
            <a:r>
              <a:rPr lang="el-GR" dirty="0">
                <a:solidFill>
                  <a:prstClr val="black"/>
                </a:solidFill>
              </a:rPr>
              <a:t>Ω</a:t>
            </a:r>
            <a:r>
              <a:rPr lang="en-US" dirty="0">
                <a:solidFill>
                  <a:prstClr val="black"/>
                </a:solidFill>
              </a:rPr>
              <a:t>) = 913 </a:t>
            </a:r>
            <a:r>
              <a:rPr lang="en-US" dirty="0" err="1">
                <a:solidFill>
                  <a:prstClr val="black"/>
                </a:solidFill>
              </a:rPr>
              <a:t>pA.</a:t>
            </a:r>
            <a:endParaRPr lang="en-US" dirty="0">
              <a:solidFill>
                <a:prstClr val="black"/>
              </a:solidFill>
            </a:endParaRP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Diode reverse saturation current increases exponentially with temperature. Why?</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Because minority carrier concentration increases exponentially with temperature.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242" y="701346"/>
            <a:ext cx="3795982" cy="2717021"/>
          </a:xfrm>
          <a:prstGeom prst="rect">
            <a:avLst/>
          </a:prstGeom>
        </p:spPr>
      </p:pic>
      <p:grpSp>
        <p:nvGrpSpPr>
          <p:cNvPr id="6" name="Group 5">
            <a:extLst>
              <a:ext uri="{FF2B5EF4-FFF2-40B4-BE49-F238E27FC236}">
                <a16:creationId xmlns:a16="http://schemas.microsoft.com/office/drawing/2014/main" id="{8838E9CB-751F-4DE1-9F48-047DC3D4A7AD}"/>
              </a:ext>
            </a:extLst>
          </p:cNvPr>
          <p:cNvGrpSpPr/>
          <p:nvPr/>
        </p:nvGrpSpPr>
        <p:grpSpPr>
          <a:xfrm>
            <a:off x="368598" y="2237801"/>
            <a:ext cx="6903438" cy="1381830"/>
            <a:chOff x="572987" y="2542128"/>
            <a:chExt cx="6903438" cy="1381830"/>
          </a:xfrm>
        </p:grpSpPr>
        <p:pic>
          <p:nvPicPr>
            <p:cNvPr id="9" name="Picture 8">
              <a:extLst>
                <a:ext uri="{FF2B5EF4-FFF2-40B4-BE49-F238E27FC236}">
                  <a16:creationId xmlns:a16="http://schemas.microsoft.com/office/drawing/2014/main" id="{A0F35460-6A61-4B55-B10F-3A622476D71D}"/>
                </a:ext>
              </a:extLst>
            </p:cNvPr>
            <p:cNvPicPr>
              <a:picLocks noChangeAspect="1"/>
            </p:cNvPicPr>
            <p:nvPr/>
          </p:nvPicPr>
          <p:blipFill>
            <a:blip r:embed="rId3"/>
            <a:stretch>
              <a:fillRect/>
            </a:stretch>
          </p:blipFill>
          <p:spPr>
            <a:xfrm>
              <a:off x="572987" y="2542128"/>
              <a:ext cx="6903438" cy="1381830"/>
            </a:xfrm>
            <a:prstGeom prst="rect">
              <a:avLst/>
            </a:prstGeom>
          </p:spPr>
        </p:pic>
        <p:sp>
          <p:nvSpPr>
            <p:cNvPr id="10" name="Arrow: Right 9">
              <a:extLst>
                <a:ext uri="{FF2B5EF4-FFF2-40B4-BE49-F238E27FC236}">
                  <a16:creationId xmlns:a16="http://schemas.microsoft.com/office/drawing/2014/main" id="{83D870E6-E25C-46C1-A9D8-8748CA3CD701}"/>
                </a:ext>
              </a:extLst>
            </p:cNvPr>
            <p:cNvSpPr/>
            <p:nvPr/>
          </p:nvSpPr>
          <p:spPr bwMode="auto">
            <a:xfrm>
              <a:off x="4486940" y="3375836"/>
              <a:ext cx="627320" cy="40935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23472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 calcmode="lin" valueType="num">
                                      <p:cBhvr additive="base">
                                        <p:cTn id="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3" end="13"/>
                                            </p:txEl>
                                          </p:spTgt>
                                        </p:tgtEl>
                                        <p:attrNameLst>
                                          <p:attrName>style.visibility</p:attrName>
                                        </p:attrNameLst>
                                      </p:cBhvr>
                                      <p:to>
                                        <p:strVal val="visible"/>
                                      </p:to>
                                    </p:set>
                                    <p:anim calcmode="lin" valueType="num">
                                      <p:cBhvr additive="base">
                                        <p:cTn id="1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 calcmode="lin" valueType="num">
                                      <p:cBhvr additive="base">
                                        <p:cTn id="1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7" end="17"/>
                                            </p:txEl>
                                          </p:spTgt>
                                        </p:tgtEl>
                                        <p:attrNameLst>
                                          <p:attrName>style.visibility</p:attrName>
                                        </p:attrNameLst>
                                      </p:cBhvr>
                                      <p:to>
                                        <p:strVal val="visible"/>
                                      </p:to>
                                    </p:set>
                                    <p:anim calcmode="lin" valueType="num">
                                      <p:cBhvr additive="base">
                                        <p:cTn id="19"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9" end="19"/>
                                            </p:txEl>
                                          </p:spTgt>
                                        </p:tgtEl>
                                        <p:attrNameLst>
                                          <p:attrName>style.visibility</p:attrName>
                                        </p:attrNameLst>
                                      </p:cBhvr>
                                      <p:to>
                                        <p:strVal val="visible"/>
                                      </p:to>
                                    </p:set>
                                    <p:anim calcmode="lin" valueType="num">
                                      <p:cBhvr additive="base">
                                        <p:cTn id="23"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21" end="21"/>
                                            </p:txEl>
                                          </p:spTgt>
                                        </p:tgtEl>
                                        <p:attrNameLst>
                                          <p:attrName>style.visibility</p:attrName>
                                        </p:attrNameLst>
                                      </p:cBhvr>
                                      <p:to>
                                        <p:strVal val="visible"/>
                                      </p:to>
                                    </p:set>
                                    <p:anim calcmode="lin" valueType="num">
                                      <p:cBhvr additive="base">
                                        <p:cTn id="29" dur="500" fill="hold"/>
                                        <p:tgtEl>
                                          <p:spTgt spid="8">
                                            <p:txEl>
                                              <p:pRg st="21" end="2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1" end="2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19647" y="-25815"/>
            <a:ext cx="5894504" cy="574806"/>
          </a:xfrm>
        </p:spPr>
        <p:txBody>
          <a:bodyPr/>
          <a:lstStyle/>
          <a:p>
            <a:r>
              <a:rPr lang="en-US" sz="4000" dirty="0"/>
              <a:t>Diode Knee Voltages, i.e., V</a:t>
            </a:r>
            <a:r>
              <a:rPr lang="en-US" sz="4000" baseline="-25000" dirty="0"/>
              <a:t>K</a:t>
            </a:r>
            <a:endParaRPr lang="en-US" sz="4000" dirty="0"/>
          </a:p>
        </p:txBody>
      </p:sp>
      <p:sp>
        <p:nvSpPr>
          <p:cNvPr id="8" name="Rectangle 7"/>
          <p:cNvSpPr/>
          <p:nvPr/>
        </p:nvSpPr>
        <p:spPr>
          <a:xfrm>
            <a:off x="372140" y="663702"/>
            <a:ext cx="11515060" cy="58477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solidFill>
                  <a:prstClr val="black"/>
                </a:solidFill>
              </a:rPr>
              <a:t>For hand calculations we will use the </a:t>
            </a:r>
            <a:r>
              <a:rPr lang="en-US" b="1" dirty="0">
                <a:solidFill>
                  <a:prstClr val="black"/>
                </a:solidFill>
              </a:rPr>
              <a:t>Simplified Diode Model, i.</a:t>
            </a:r>
            <a:r>
              <a:rPr lang="en-US" b="1">
                <a:solidFill>
                  <a:prstClr val="black"/>
                </a:solidFill>
              </a:rPr>
              <a:t>e., </a:t>
            </a:r>
            <a:r>
              <a:rPr lang="en-US" b="1" dirty="0">
                <a:solidFill>
                  <a:prstClr val="black"/>
                </a:solidFill>
              </a:rPr>
              <a:t>2</a:t>
            </a:r>
            <a:r>
              <a:rPr lang="en-US" b="1" baseline="30000" dirty="0">
                <a:solidFill>
                  <a:prstClr val="black"/>
                </a:solidFill>
              </a:rPr>
              <a:t>nd</a:t>
            </a:r>
            <a:r>
              <a:rPr lang="en-US" b="1" dirty="0">
                <a:solidFill>
                  <a:prstClr val="black"/>
                </a:solidFill>
              </a:rPr>
              <a:t> Approximation</a:t>
            </a:r>
            <a:r>
              <a:rPr lang="en-US" dirty="0">
                <a:solidFill>
                  <a:prstClr val="black"/>
                </a:solidFill>
              </a:rPr>
              <a:t>, unless noted otherwise.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spcBef>
                <a:spcPct val="0"/>
              </a:spcBef>
              <a:buFont typeface="Arial" panose="020B0604020202020204" pitchFamily="34" charset="0"/>
              <a:buChar char="•"/>
            </a:pPr>
            <a:r>
              <a:rPr lang="en-US" altLang="en-US" dirty="0">
                <a:solidFill>
                  <a:prstClr val="black"/>
                </a:solidFill>
                <a:cs typeface="Arial" panose="020B0604020202020204" pitchFamily="34" charset="0"/>
              </a:rPr>
              <a:t>The battery (forward bias) voltages commonly used for the simplified diode models are as follows:</a:t>
            </a:r>
          </a:p>
          <a:p>
            <a:pPr>
              <a:spcBef>
                <a:spcPct val="0"/>
              </a:spcBef>
            </a:pPr>
            <a:br>
              <a:rPr lang="en-US" altLang="en-US" dirty="0">
                <a:solidFill>
                  <a:srgbClr val="C0504D"/>
                </a:solidFill>
                <a:cs typeface="Arial" panose="020B0604020202020204" pitchFamily="34" charset="0"/>
              </a:rPr>
            </a:br>
            <a:r>
              <a:rPr lang="en-US" altLang="en-US" dirty="0">
                <a:solidFill>
                  <a:srgbClr val="FFFF99"/>
                </a:solidFill>
                <a:cs typeface="Arial" panose="020B0604020202020204" pitchFamily="34" charset="0"/>
              </a:rPr>
              <a:t>	</a:t>
            </a:r>
            <a:r>
              <a:rPr lang="en-US" altLang="en-US" b="1" dirty="0">
                <a:solidFill>
                  <a:schemeClr val="bg2">
                    <a:lumMod val="60000"/>
                    <a:lumOff val="40000"/>
                  </a:schemeClr>
                </a:solidFill>
                <a:cs typeface="Arial" panose="020B0604020202020204" pitchFamily="34" charset="0"/>
              </a:rPr>
              <a:t>silicon </a:t>
            </a:r>
            <a:r>
              <a:rPr lang="en-US" altLang="en-US" b="1" dirty="0" err="1">
                <a:solidFill>
                  <a:schemeClr val="bg2">
                    <a:lumMod val="60000"/>
                    <a:lumOff val="40000"/>
                  </a:schemeClr>
                </a:solidFill>
                <a:cs typeface="Arial" panose="020B0604020202020204" pitchFamily="34" charset="0"/>
              </a:rPr>
              <a:t>pn</a:t>
            </a:r>
            <a:r>
              <a:rPr lang="en-US" altLang="en-US" b="1" dirty="0">
                <a:solidFill>
                  <a:schemeClr val="bg2">
                    <a:lumMod val="60000"/>
                    <a:lumOff val="40000"/>
                  </a:schemeClr>
                </a:solidFill>
                <a:cs typeface="Arial" panose="020B0604020202020204" pitchFamily="34" charset="0"/>
              </a:rPr>
              <a:t> junction diode, knee voltage V</a:t>
            </a:r>
            <a:r>
              <a:rPr lang="en-US" altLang="en-US" b="1" baseline="-25000" dirty="0">
                <a:solidFill>
                  <a:schemeClr val="bg2">
                    <a:lumMod val="60000"/>
                    <a:lumOff val="40000"/>
                  </a:schemeClr>
                </a:solidFill>
                <a:cs typeface="Arial" panose="020B0604020202020204" pitchFamily="34" charset="0"/>
              </a:rPr>
              <a:t>K</a:t>
            </a:r>
            <a:r>
              <a:rPr lang="en-US" altLang="en-US" b="1" dirty="0">
                <a:solidFill>
                  <a:schemeClr val="bg2">
                    <a:lumMod val="60000"/>
                    <a:lumOff val="40000"/>
                  </a:schemeClr>
                </a:solidFill>
                <a:cs typeface="Arial" panose="020B0604020202020204" pitchFamily="34" charset="0"/>
              </a:rPr>
              <a:t> </a:t>
            </a:r>
            <a:r>
              <a:rPr lang="en-US" altLang="en-US" b="1" dirty="0">
                <a:solidFill>
                  <a:schemeClr val="bg2">
                    <a:lumMod val="60000"/>
                    <a:lumOff val="40000"/>
                  </a:schemeClr>
                </a:solidFill>
                <a:cs typeface="Arial" panose="020B0604020202020204" pitchFamily="34" charset="0"/>
                <a:sym typeface="Symbol" panose="05050102010706020507" pitchFamily="18" charset="2"/>
              </a:rPr>
              <a:t>≈</a:t>
            </a:r>
            <a:r>
              <a:rPr lang="en-US" altLang="en-US" b="1" dirty="0">
                <a:solidFill>
                  <a:schemeClr val="bg2">
                    <a:lumMod val="60000"/>
                    <a:lumOff val="40000"/>
                  </a:schemeClr>
                </a:solidFill>
                <a:cs typeface="Arial" panose="020B0604020202020204" pitchFamily="34" charset="0"/>
              </a:rPr>
              <a:t> 0.7 V.		</a:t>
            </a:r>
          </a:p>
          <a:p>
            <a:pPr>
              <a:lnSpc>
                <a:spcPct val="150000"/>
              </a:lnSpc>
              <a:spcBef>
                <a:spcPct val="0"/>
              </a:spcBef>
              <a:spcAft>
                <a:spcPts val="600"/>
              </a:spcAft>
            </a:pPr>
            <a:r>
              <a:rPr lang="en-US" altLang="en-US" b="1" dirty="0">
                <a:solidFill>
                  <a:schemeClr val="bg2">
                    <a:lumMod val="60000"/>
                    <a:lumOff val="40000"/>
                  </a:schemeClr>
                </a:solidFill>
                <a:cs typeface="Arial" panose="020B0604020202020204" pitchFamily="34" charset="0"/>
              </a:rPr>
              <a:t>	germanium </a:t>
            </a:r>
            <a:r>
              <a:rPr lang="en-US" altLang="en-US" b="1" dirty="0" err="1">
                <a:solidFill>
                  <a:schemeClr val="bg2">
                    <a:lumMod val="60000"/>
                    <a:lumOff val="40000"/>
                  </a:schemeClr>
                </a:solidFill>
                <a:cs typeface="Arial" panose="020B0604020202020204" pitchFamily="34" charset="0"/>
              </a:rPr>
              <a:t>pn</a:t>
            </a:r>
            <a:r>
              <a:rPr lang="en-US" altLang="en-US" b="1" dirty="0">
                <a:solidFill>
                  <a:schemeClr val="bg2">
                    <a:lumMod val="60000"/>
                    <a:lumOff val="40000"/>
                  </a:schemeClr>
                </a:solidFill>
                <a:cs typeface="Arial" panose="020B0604020202020204" pitchFamily="34" charset="0"/>
              </a:rPr>
              <a:t> junction diode, knee voltage V</a:t>
            </a:r>
            <a:r>
              <a:rPr lang="en-US" altLang="en-US" b="1" baseline="-25000" dirty="0">
                <a:solidFill>
                  <a:schemeClr val="bg2">
                    <a:lumMod val="60000"/>
                    <a:lumOff val="40000"/>
                  </a:schemeClr>
                </a:solidFill>
                <a:cs typeface="Arial" panose="020B0604020202020204" pitchFamily="34" charset="0"/>
              </a:rPr>
              <a:t>K</a:t>
            </a:r>
            <a:r>
              <a:rPr lang="en-US" altLang="en-US" b="1" dirty="0">
                <a:solidFill>
                  <a:schemeClr val="bg2">
                    <a:lumMod val="60000"/>
                    <a:lumOff val="40000"/>
                  </a:schemeClr>
                </a:solidFill>
                <a:cs typeface="Arial" panose="020B0604020202020204" pitchFamily="34" charset="0"/>
              </a:rPr>
              <a:t> </a:t>
            </a:r>
            <a:r>
              <a:rPr lang="en-US" altLang="en-US" b="1" dirty="0">
                <a:solidFill>
                  <a:schemeClr val="bg2">
                    <a:lumMod val="60000"/>
                    <a:lumOff val="40000"/>
                  </a:schemeClr>
                </a:solidFill>
                <a:cs typeface="Arial" panose="020B0604020202020204" pitchFamily="34" charset="0"/>
                <a:sym typeface="Symbol" panose="05050102010706020507" pitchFamily="18" charset="2"/>
              </a:rPr>
              <a:t>≈</a:t>
            </a:r>
            <a:r>
              <a:rPr lang="en-US" altLang="en-US" b="1" dirty="0">
                <a:solidFill>
                  <a:schemeClr val="bg2">
                    <a:lumMod val="60000"/>
                    <a:lumOff val="40000"/>
                  </a:schemeClr>
                </a:solidFill>
                <a:cs typeface="Arial" panose="020B0604020202020204" pitchFamily="34" charset="0"/>
              </a:rPr>
              <a:t> 0.3 V.</a:t>
            </a:r>
          </a:p>
          <a:p>
            <a:r>
              <a:rPr lang="en-US" altLang="en-US" b="1" dirty="0">
                <a:solidFill>
                  <a:schemeClr val="bg2">
                    <a:lumMod val="60000"/>
                    <a:lumOff val="40000"/>
                  </a:schemeClr>
                </a:solidFill>
                <a:cs typeface="Arial" panose="020B0604020202020204" pitchFamily="34" charset="0"/>
              </a:rPr>
              <a:t>	Schottky (metal-semiconductor) diode, knee voltage V</a:t>
            </a:r>
            <a:r>
              <a:rPr lang="en-US" altLang="en-US" b="1" baseline="-25000" dirty="0">
                <a:solidFill>
                  <a:schemeClr val="bg2">
                    <a:lumMod val="60000"/>
                    <a:lumOff val="40000"/>
                  </a:schemeClr>
                </a:solidFill>
                <a:cs typeface="Arial" panose="020B0604020202020204" pitchFamily="34" charset="0"/>
              </a:rPr>
              <a:t>K</a:t>
            </a:r>
            <a:r>
              <a:rPr lang="en-US" altLang="en-US" b="1" dirty="0">
                <a:solidFill>
                  <a:schemeClr val="bg2">
                    <a:lumMod val="60000"/>
                    <a:lumOff val="40000"/>
                  </a:schemeClr>
                </a:solidFill>
                <a:cs typeface="Arial" panose="020B0604020202020204" pitchFamily="34" charset="0"/>
              </a:rPr>
              <a:t> </a:t>
            </a:r>
            <a:r>
              <a:rPr lang="en-US" altLang="en-US" b="1" dirty="0">
                <a:solidFill>
                  <a:schemeClr val="bg2">
                    <a:lumMod val="60000"/>
                    <a:lumOff val="40000"/>
                  </a:schemeClr>
                </a:solidFill>
                <a:cs typeface="Arial" panose="020B0604020202020204" pitchFamily="34" charset="0"/>
                <a:sym typeface="Symbol" panose="05050102010706020507" pitchFamily="18" charset="2"/>
              </a:rPr>
              <a:t>≈</a:t>
            </a:r>
            <a:r>
              <a:rPr lang="en-US" altLang="en-US" b="1" dirty="0">
                <a:solidFill>
                  <a:schemeClr val="bg2">
                    <a:lumMod val="60000"/>
                    <a:lumOff val="40000"/>
                  </a:schemeClr>
                </a:solidFill>
                <a:cs typeface="Arial" panose="020B0604020202020204" pitchFamily="34" charset="0"/>
              </a:rPr>
              <a:t> 0.3 V.</a:t>
            </a:r>
          </a:p>
          <a:p>
            <a:endParaRPr lang="en-US" dirty="0">
              <a:solidFill>
                <a:schemeClr val="bg2">
                  <a:lumMod val="60000"/>
                  <a:lumOff val="40000"/>
                </a:schemeClr>
              </a:solidFill>
            </a:endParaRPr>
          </a:p>
          <a:p>
            <a:pPr marL="285750" indent="-285750">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Schottky diodes utilize a metal-semiconductor junction with resulting lower knee voltage as compared to silicon </a:t>
            </a:r>
            <a:r>
              <a:rPr lang="en-US" altLang="en-US" dirty="0" err="1">
                <a:solidFill>
                  <a:prstClr val="black"/>
                </a:solidFill>
                <a:latin typeface="Cambria Math" panose="02040503050406030204" pitchFamily="18" charset="0"/>
                <a:ea typeface="Cambria Math" panose="02040503050406030204" pitchFamily="18" charset="0"/>
                <a:cs typeface="Arial" panose="020B0604020202020204" pitchFamily="34" charset="0"/>
              </a:rPr>
              <a:t>pn</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junction diodes. Schottky diodes will be discussed in more detail later on.</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In this class consider a diode forward biased for an applied diode voltage V</a:t>
            </a:r>
            <a:r>
              <a:rPr lang="en-US" baseline="-25000" dirty="0">
                <a:solidFill>
                  <a:prstClr val="black"/>
                </a:solidFill>
              </a:rPr>
              <a:t>D</a:t>
            </a:r>
            <a:r>
              <a:rPr lang="en-US" dirty="0">
                <a:solidFill>
                  <a:prstClr val="black"/>
                </a:solidFill>
              </a:rPr>
              <a:t> &gt; 0 V, which is not a universal definition, i.e. some consider forward bias for V</a:t>
            </a:r>
            <a:r>
              <a:rPr lang="en-US" baseline="-25000" dirty="0">
                <a:solidFill>
                  <a:prstClr val="black"/>
                </a:solidFill>
              </a:rPr>
              <a:t>D</a:t>
            </a:r>
            <a:r>
              <a:rPr lang="en-US" dirty="0">
                <a:solidFill>
                  <a:prstClr val="black"/>
                </a:solidFill>
              </a:rPr>
              <a:t> ≥ V</a:t>
            </a:r>
            <a:r>
              <a:rPr lang="en-US" baseline="-25000" dirty="0">
                <a:solidFill>
                  <a:prstClr val="black"/>
                </a:solidFill>
              </a:rPr>
              <a:t>K</a:t>
            </a:r>
            <a:r>
              <a:rPr lang="en-US" dirty="0">
                <a:solidFill>
                  <a:prstClr val="black"/>
                </a:solidFill>
              </a:rPr>
              <a:t>. Situations occur where non-negligible diode current flow occurs when V</a:t>
            </a:r>
            <a:r>
              <a:rPr lang="en-US" baseline="-25000" dirty="0">
                <a:solidFill>
                  <a:prstClr val="black"/>
                </a:solidFill>
              </a:rPr>
              <a:t>D</a:t>
            </a:r>
            <a:r>
              <a:rPr lang="en-US" dirty="0">
                <a:solidFill>
                  <a:prstClr val="black"/>
                </a:solidFill>
              </a:rPr>
              <a:t> is only 70 to 95% of V</a:t>
            </a:r>
            <a:r>
              <a:rPr lang="en-US" baseline="-25000" dirty="0">
                <a:solidFill>
                  <a:prstClr val="black"/>
                </a:solidFill>
              </a:rPr>
              <a:t>K</a:t>
            </a:r>
            <a:r>
              <a:rPr lang="en-US" dirty="0">
                <a:solidFill>
                  <a:prstClr val="black"/>
                </a:solidFill>
              </a:rPr>
              <a:t>.</a:t>
            </a:r>
          </a:p>
        </p:txBody>
      </p:sp>
      <p:grpSp>
        <p:nvGrpSpPr>
          <p:cNvPr id="3" name="Group 2">
            <a:extLst>
              <a:ext uri="{FF2B5EF4-FFF2-40B4-BE49-F238E27FC236}">
                <a16:creationId xmlns:a16="http://schemas.microsoft.com/office/drawing/2014/main" id="{D108F6FE-82F0-4986-ABCB-E5736AC909C7}"/>
              </a:ext>
            </a:extLst>
          </p:cNvPr>
          <p:cNvGrpSpPr/>
          <p:nvPr/>
        </p:nvGrpSpPr>
        <p:grpSpPr>
          <a:xfrm>
            <a:off x="1961082" y="1172682"/>
            <a:ext cx="7746444" cy="1593736"/>
            <a:chOff x="1961082" y="1553501"/>
            <a:chExt cx="7746444" cy="1593736"/>
          </a:xfrm>
        </p:grpSpPr>
        <p:pic>
          <p:nvPicPr>
            <p:cNvPr id="2" name="Picture 1">
              <a:extLst>
                <a:ext uri="{FF2B5EF4-FFF2-40B4-BE49-F238E27FC236}">
                  <a16:creationId xmlns:a16="http://schemas.microsoft.com/office/drawing/2014/main" id="{77AFF56F-7BCC-4BF0-8455-E9E3E180B6F4}"/>
                </a:ext>
              </a:extLst>
            </p:cNvPr>
            <p:cNvPicPr>
              <a:picLocks noChangeAspect="1"/>
            </p:cNvPicPr>
            <p:nvPr/>
          </p:nvPicPr>
          <p:blipFill>
            <a:blip r:embed="rId2"/>
            <a:stretch>
              <a:fillRect/>
            </a:stretch>
          </p:blipFill>
          <p:spPr>
            <a:xfrm>
              <a:off x="1961082" y="1553501"/>
              <a:ext cx="7746444" cy="1593736"/>
            </a:xfrm>
            <a:prstGeom prst="rect">
              <a:avLst/>
            </a:prstGeom>
          </p:spPr>
        </p:pic>
        <p:sp>
          <p:nvSpPr>
            <p:cNvPr id="10" name="Arrow: Right 9">
              <a:extLst>
                <a:ext uri="{FF2B5EF4-FFF2-40B4-BE49-F238E27FC236}">
                  <a16:creationId xmlns:a16="http://schemas.microsoft.com/office/drawing/2014/main" id="{6579FB99-C639-4F56-8D73-942EE32496E2}"/>
                </a:ext>
              </a:extLst>
            </p:cNvPr>
            <p:cNvSpPr/>
            <p:nvPr/>
          </p:nvSpPr>
          <p:spPr bwMode="auto">
            <a:xfrm>
              <a:off x="6352865" y="2532857"/>
              <a:ext cx="627320" cy="40935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
        <p:nvSpPr>
          <p:cNvPr id="9" name="TextBox 8">
            <a:extLst>
              <a:ext uri="{FF2B5EF4-FFF2-40B4-BE49-F238E27FC236}">
                <a16:creationId xmlns:a16="http://schemas.microsoft.com/office/drawing/2014/main" id="{097E64B1-4D35-483E-8762-42B2D98486FB}"/>
              </a:ext>
            </a:extLst>
          </p:cNvPr>
          <p:cNvSpPr txBox="1"/>
          <p:nvPr/>
        </p:nvSpPr>
        <p:spPr>
          <a:xfrm>
            <a:off x="8693428" y="3722251"/>
            <a:ext cx="1823448" cy="369332"/>
          </a:xfrm>
          <a:prstGeom prst="rect">
            <a:avLst/>
          </a:prstGeom>
          <a:noFill/>
        </p:spPr>
        <p:txBody>
          <a:bodyPr wrap="none" rtlCol="0">
            <a:spAutoFit/>
          </a:bodyPr>
          <a:lstStyle/>
          <a:p>
            <a:r>
              <a:rPr lang="en-US" dirty="0">
                <a:solidFill>
                  <a:schemeClr val="bg1"/>
                </a:solidFill>
                <a:latin typeface="+mn-lt"/>
              </a:rPr>
              <a:t> 3 Poll Questions</a:t>
            </a:r>
          </a:p>
        </p:txBody>
      </p:sp>
    </p:spTree>
    <p:extLst>
      <p:ext uri="{BB962C8B-B14F-4D97-AF65-F5344CB8AC3E}">
        <p14:creationId xmlns:p14="http://schemas.microsoft.com/office/powerpoint/2010/main" val="33019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 calcmode="lin" valueType="num">
                                      <p:cBhvr additive="base">
                                        <p:cTn id="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5" end="15"/>
                                            </p:txEl>
                                          </p:spTgt>
                                        </p:tgtEl>
                                        <p:attrNameLst>
                                          <p:attrName>style.visibility</p:attrName>
                                        </p:attrNameLst>
                                      </p:cBhvr>
                                      <p:to>
                                        <p:strVal val="visible"/>
                                      </p:to>
                                    </p:set>
                                    <p:anim calcmode="lin" valueType="num">
                                      <p:cBhvr additive="base">
                                        <p:cTn id="1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46914" y="-25167"/>
            <a:ext cx="7801762" cy="537521"/>
          </a:xfrm>
        </p:spPr>
        <p:txBody>
          <a:bodyPr/>
          <a:lstStyle/>
          <a:p>
            <a:r>
              <a:rPr lang="en-US" sz="4000" dirty="0"/>
              <a:t>Semiconductor Junction Temperature</a:t>
            </a:r>
          </a:p>
        </p:txBody>
      </p:sp>
      <p:sp>
        <p:nvSpPr>
          <p:cNvPr id="8" name="Rectangle 7"/>
          <p:cNvSpPr/>
          <p:nvPr/>
        </p:nvSpPr>
        <p:spPr>
          <a:xfrm>
            <a:off x="329610" y="608779"/>
            <a:ext cx="11600120" cy="61536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buFont typeface="Arial" panose="020B0604020202020204" pitchFamily="34" charset="0"/>
              <a:buChar char="•"/>
              <a:defRPr/>
            </a:pPr>
            <a:r>
              <a:rPr lang="en-US" dirty="0">
                <a:solidFill>
                  <a:prstClr val="black"/>
                </a:solidFill>
                <a:ea typeface="Calibri" panose="020F0502020204030204" pitchFamily="34" charset="0"/>
                <a:cs typeface="Times New Roman" panose="02020603050405020304" pitchFamily="18" charset="0"/>
              </a:rPr>
              <a:t>For reliable semiconductor performance need to verify </a:t>
            </a:r>
          </a:p>
          <a:p>
            <a:pPr>
              <a:lnSpc>
                <a:spcPct val="107000"/>
              </a:lnSpc>
              <a:defRPr/>
            </a:pPr>
            <a:r>
              <a:rPr lang="en-US" dirty="0">
                <a:solidFill>
                  <a:prstClr val="black"/>
                </a:solidFill>
                <a:ea typeface="Calibri" panose="020F0502020204030204" pitchFamily="34" charset="0"/>
                <a:cs typeface="Times New Roman" panose="02020603050405020304" pitchFamily="18" charset="0"/>
              </a:rPr>
              <a:t>that maximum, worst-case junction temperature, i.e.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a:t>
            </a:r>
          </a:p>
          <a:p>
            <a:pPr>
              <a:lnSpc>
                <a:spcPct val="107000"/>
              </a:lnSpc>
              <a:spcAft>
                <a:spcPts val="1800"/>
              </a:spcAft>
              <a:defRPr/>
            </a:pPr>
            <a:r>
              <a:rPr lang="en-US" dirty="0">
                <a:solidFill>
                  <a:prstClr val="black"/>
                </a:solidFill>
                <a:ea typeface="Calibri" panose="020F0502020204030204" pitchFamily="34" charset="0"/>
                <a:cs typeface="Times New Roman" panose="02020603050405020304" pitchFamily="18" charset="0"/>
              </a:rPr>
              <a:t>does not exceed specified limits.</a:t>
            </a:r>
          </a:p>
          <a:p>
            <a:pPr marL="285750" indent="-285750">
              <a:lnSpc>
                <a:spcPct val="107000"/>
              </a:lnSpc>
              <a:buFont typeface="Arial" panose="020B0604020202020204" pitchFamily="34" charset="0"/>
              <a:buChar char="•"/>
              <a:defRPr/>
            </a:pPr>
            <a:r>
              <a:rPr lang="en-US" dirty="0">
                <a:solidFill>
                  <a:prstClr val="black"/>
                </a:solidFill>
                <a:ea typeface="Calibri" panose="020F0502020204030204" pitchFamily="34" charset="0"/>
                <a:cs typeface="Times New Roman" panose="02020603050405020304" pitchFamily="18" charset="0"/>
              </a:rPr>
              <a:t>Usually want maximum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&lt; 150 ˚C for long term </a:t>
            </a:r>
          </a:p>
          <a:p>
            <a:pPr>
              <a:lnSpc>
                <a:spcPct val="107000"/>
              </a:lnSpc>
              <a:defRPr/>
            </a:pPr>
            <a:r>
              <a:rPr lang="en-US" dirty="0">
                <a:solidFill>
                  <a:prstClr val="black"/>
                </a:solidFill>
                <a:ea typeface="Calibri" panose="020F0502020204030204" pitchFamily="34" charset="0"/>
                <a:cs typeface="Times New Roman" panose="02020603050405020304" pitchFamily="18" charset="0"/>
              </a:rPr>
              <a:t>reliability, although nowadays, many silicon </a:t>
            </a:r>
            <a:r>
              <a:rPr lang="en-US" dirty="0" err="1">
                <a:solidFill>
                  <a:prstClr val="black"/>
                </a:solidFill>
                <a:ea typeface="Calibri" panose="020F0502020204030204" pitchFamily="34" charset="0"/>
                <a:cs typeface="Times New Roman" panose="02020603050405020304" pitchFamily="18" charset="0"/>
              </a:rPr>
              <a:t>pn</a:t>
            </a:r>
            <a:r>
              <a:rPr lang="en-US" dirty="0">
                <a:solidFill>
                  <a:prstClr val="black"/>
                </a:solidFill>
                <a:ea typeface="Calibri" panose="020F0502020204030204" pitchFamily="34" charset="0"/>
                <a:cs typeface="Times New Roman" panose="02020603050405020304" pitchFamily="18" charset="0"/>
              </a:rPr>
              <a:t> junction</a:t>
            </a:r>
          </a:p>
          <a:p>
            <a:pPr>
              <a:lnSpc>
                <a:spcPct val="107000"/>
              </a:lnSpc>
              <a:defRPr/>
            </a:pPr>
            <a:r>
              <a:rPr lang="en-US" dirty="0">
                <a:solidFill>
                  <a:prstClr val="black"/>
                </a:solidFill>
                <a:ea typeface="Calibri" panose="020F0502020204030204" pitchFamily="34" charset="0"/>
                <a:cs typeface="Times New Roman" panose="02020603050405020304" pitchFamily="18" charset="0"/>
              </a:rPr>
              <a:t>diodes specify a maximum recommended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&lt; 175 ˚C. </a:t>
            </a:r>
          </a:p>
          <a:p>
            <a:pPr>
              <a:lnSpc>
                <a:spcPct val="107000"/>
              </a:lnSpc>
              <a:defRPr/>
            </a:pPr>
            <a:endParaRPr lang="en-US" dirty="0">
              <a:solidFill>
                <a:prstClr val="black"/>
              </a:solidFill>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defRPr/>
            </a:pPr>
            <a:r>
              <a:rPr lang="en-US" dirty="0">
                <a:solidFill>
                  <a:prstClr val="black"/>
                </a:solidFill>
                <a:ea typeface="Calibri" panose="020F0502020204030204" pitchFamily="34" charset="0"/>
                <a:cs typeface="Times New Roman" panose="02020603050405020304" pitchFamily="18" charset="0"/>
              </a:rPr>
              <a:t>Check device datasheets to find recommended maximum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for good long-term reliability.</a:t>
            </a:r>
          </a:p>
          <a:p>
            <a:pPr marL="285750" indent="-285750">
              <a:lnSpc>
                <a:spcPct val="107000"/>
              </a:lnSpc>
              <a:buFont typeface="Arial" panose="020B0604020202020204" pitchFamily="34" charset="0"/>
              <a:buChar char="•"/>
              <a:defRPr/>
            </a:pPr>
            <a:endParaRPr lang="en-US" dirty="0">
              <a:solidFill>
                <a:prstClr val="black"/>
              </a:solidFill>
              <a:ea typeface="Calibri" panose="020F0502020204030204" pitchFamily="34" charset="0"/>
              <a:cs typeface="Times New Roman" panose="02020603050405020304" pitchFamily="18" charset="0"/>
            </a:endParaRPr>
          </a:p>
          <a:p>
            <a:pPr marL="285750" indent="-285750">
              <a:lnSpc>
                <a:spcPct val="107000"/>
              </a:lnSpc>
              <a:spcAft>
                <a:spcPts val="1800"/>
              </a:spcAft>
              <a:buFont typeface="Arial" panose="020B0604020202020204" pitchFamily="34" charset="0"/>
              <a:buChar char="•"/>
              <a:defRPr/>
            </a:pPr>
            <a:r>
              <a:rPr lang="en-US" dirty="0">
                <a:solidFill>
                  <a:prstClr val="black"/>
                </a:solidFill>
                <a:ea typeface="Calibri" panose="020F0502020204030204" pitchFamily="34" charset="0"/>
                <a:cs typeface="Times New Roman" panose="02020603050405020304" pitchFamily="18" charset="0"/>
              </a:rPr>
              <a:t>Operating a semiconductor device with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&gt; maximum recommended T</a:t>
            </a:r>
            <a:r>
              <a:rPr lang="en-US" baseline="-25000" dirty="0">
                <a:solidFill>
                  <a:prstClr val="black"/>
                </a:solidFill>
                <a:ea typeface="Calibri" panose="020F0502020204030204" pitchFamily="34" charset="0"/>
                <a:cs typeface="Times New Roman" panose="02020603050405020304" pitchFamily="18" charset="0"/>
              </a:rPr>
              <a:t>J</a:t>
            </a:r>
            <a:r>
              <a:rPr lang="en-US" dirty="0">
                <a:solidFill>
                  <a:prstClr val="black"/>
                </a:solidFill>
                <a:ea typeface="Calibri" panose="020F0502020204030204" pitchFamily="34" charset="0"/>
                <a:cs typeface="Times New Roman" panose="02020603050405020304" pitchFamily="18" charset="0"/>
              </a:rPr>
              <a:t> results in shortened device life-time.</a:t>
            </a:r>
          </a:p>
          <a:p>
            <a:pPr marL="285750" indent="-285750">
              <a:lnSpc>
                <a:spcPct val="107000"/>
              </a:lnSpc>
              <a:spcAft>
                <a:spcPts val="1800"/>
              </a:spcAft>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Electrical Resistance </a:t>
            </a:r>
            <a:r>
              <a:rPr lang="en-US" sz="1400" dirty="0">
                <a:solidFill>
                  <a:prstClr val="black"/>
                </a:solidFill>
                <a:latin typeface="Cambria" panose="02040503050406030204"/>
                <a:ea typeface="Calibri" panose="020F0502020204030204" pitchFamily="34" charset="0"/>
                <a:cs typeface="Times New Roman" panose="02020603050405020304" pitchFamily="18" charset="0"/>
                <a:sym typeface="Wingdings" panose="05000000000000000000" pitchFamily="2" charset="2"/>
              </a:rPr>
              <a:t></a:t>
            </a:r>
            <a:r>
              <a:rPr lang="en-US" dirty="0">
                <a:solidFill>
                  <a:prstClr val="black"/>
                </a:solidFill>
                <a:latin typeface="Cambria" panose="02040503050406030204"/>
                <a:ea typeface="Calibri" panose="020F0502020204030204" pitchFamily="34" charset="0"/>
                <a:cs typeface="Times New Roman" panose="02020603050405020304" pitchFamily="18" charset="0"/>
              </a:rPr>
              <a:t> Opposition to current flow in units of V/A = </a:t>
            </a:r>
            <a:r>
              <a:rPr lang="el-GR" dirty="0">
                <a:solidFill>
                  <a:prstClr val="black"/>
                </a:solidFill>
                <a:latin typeface="Cambria" panose="02040503050406030204"/>
                <a:ea typeface="Calibri" panose="020F0502020204030204" pitchFamily="34" charset="0"/>
                <a:cs typeface="Times New Roman" panose="02020603050405020304" pitchFamily="18" charset="0"/>
              </a:rPr>
              <a:t>Ω</a:t>
            </a:r>
            <a:r>
              <a:rPr lang="en-US" dirty="0">
                <a:solidFill>
                  <a:prstClr val="black"/>
                </a:solidFill>
                <a:latin typeface="Cambria" panose="02040503050406030204"/>
                <a:ea typeface="Calibri" panose="020F0502020204030204" pitchFamily="34" charset="0"/>
                <a:cs typeface="Times New Roman" panose="02020603050405020304" pitchFamily="18" charset="0"/>
              </a:rPr>
              <a:t>.</a:t>
            </a:r>
          </a:p>
          <a:p>
            <a:pPr marL="285750" indent="-285750">
              <a:lnSpc>
                <a:spcPct val="107000"/>
              </a:lnSpc>
              <a:spcAft>
                <a:spcPts val="1800"/>
              </a:spcAft>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Thermal Resistance </a:t>
            </a:r>
            <a:r>
              <a:rPr lang="en-US" sz="1400" dirty="0">
                <a:solidFill>
                  <a:prstClr val="black"/>
                </a:solidFill>
                <a:latin typeface="Cambria" panose="02040503050406030204"/>
                <a:ea typeface="Calibri" panose="020F0502020204030204" pitchFamily="34" charset="0"/>
                <a:cs typeface="Times New Roman" panose="02020603050405020304" pitchFamily="18" charset="0"/>
                <a:sym typeface="Wingdings" panose="05000000000000000000" pitchFamily="2" charset="2"/>
              </a:rPr>
              <a:t></a:t>
            </a:r>
            <a:r>
              <a:rPr lang="en-US" dirty="0">
                <a:solidFill>
                  <a:prstClr val="black"/>
                </a:solidFill>
                <a:latin typeface="Cambria" panose="02040503050406030204"/>
                <a:ea typeface="Calibri" panose="020F0502020204030204" pitchFamily="34" charset="0"/>
                <a:cs typeface="Times New Roman" panose="02020603050405020304" pitchFamily="18" charset="0"/>
              </a:rPr>
              <a:t> Opposition to heat flow in units of ˚C/Watt.</a:t>
            </a:r>
          </a:p>
          <a:p>
            <a:pPr algn="ctr">
              <a:lnSpc>
                <a:spcPct val="107000"/>
              </a:lnSpc>
              <a:spcAft>
                <a:spcPts val="1800"/>
              </a:spcAft>
              <a:defRPr/>
            </a:pPr>
            <a:r>
              <a:rPr lang="en-US" sz="2000" dirty="0" err="1">
                <a:solidFill>
                  <a:prstClr val="black"/>
                </a:solidFill>
                <a:latin typeface="Cambria" panose="02040503050406030204"/>
                <a:ea typeface="Calibri" panose="020F0502020204030204" pitchFamily="34" charset="0"/>
                <a:cs typeface="Times New Roman" panose="02020603050405020304" pitchFamily="18" charset="0"/>
              </a:rPr>
              <a:t>R</a:t>
            </a:r>
            <a:r>
              <a:rPr lang="en-US" sz="2000" baseline="-25000" dirty="0" err="1">
                <a:solidFill>
                  <a:prstClr val="black"/>
                </a:solidFill>
                <a:latin typeface="Cambria" panose="02040503050406030204"/>
                <a:ea typeface="Calibri" panose="020F0502020204030204" pitchFamily="34" charset="0"/>
                <a:cs typeface="Times New Roman" panose="02020603050405020304" pitchFamily="18" charset="0"/>
              </a:rPr>
              <a:t>θJA</a:t>
            </a:r>
            <a:r>
              <a:rPr lang="en-US" dirty="0">
                <a:solidFill>
                  <a:prstClr val="black"/>
                </a:solidFill>
                <a:latin typeface="Cambria" panose="02040503050406030204"/>
                <a:ea typeface="Calibri" panose="020F0502020204030204" pitchFamily="34" charset="0"/>
                <a:cs typeface="Times New Roman" panose="02020603050405020304" pitchFamily="18" charset="0"/>
              </a:rPr>
              <a:t> </a:t>
            </a:r>
            <a:r>
              <a:rPr lang="en-US" sz="1400" dirty="0">
                <a:solidFill>
                  <a:prstClr val="black"/>
                </a:solidFill>
                <a:latin typeface="Cambria" panose="02040503050406030204"/>
                <a:ea typeface="Calibri" panose="020F0502020204030204" pitchFamily="34" charset="0"/>
                <a:cs typeface="Times New Roman" panose="02020603050405020304" pitchFamily="18" charset="0"/>
                <a:sym typeface="Wingdings" panose="05000000000000000000" pitchFamily="2" charset="2"/>
              </a:rPr>
              <a:t></a:t>
            </a:r>
            <a:r>
              <a:rPr lang="en-US" dirty="0">
                <a:solidFill>
                  <a:prstClr val="black"/>
                </a:solidFill>
                <a:latin typeface="Cambria" panose="02040503050406030204"/>
                <a:ea typeface="Calibri" panose="020F0502020204030204" pitchFamily="34" charset="0"/>
                <a:cs typeface="Times New Roman" panose="02020603050405020304" pitchFamily="18" charset="0"/>
              </a:rPr>
              <a:t> Thermal Resistance Junction to Ambient.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1200"/>
              </a:spcAft>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	J </a:t>
            </a:r>
            <a:r>
              <a:rPr lang="en-US" sz="1400" dirty="0">
                <a:solidFill>
                  <a:prstClr val="black"/>
                </a:solidFill>
                <a:latin typeface="Cambria" panose="02040503050406030204"/>
                <a:ea typeface="Calibri" panose="020F0502020204030204" pitchFamily="34" charset="0"/>
                <a:cs typeface="Times New Roman" panose="02020603050405020304" pitchFamily="18" charset="0"/>
                <a:sym typeface="Wingdings" panose="05000000000000000000" pitchFamily="2" charset="2"/>
              </a:rPr>
              <a:t></a:t>
            </a:r>
            <a:r>
              <a:rPr lang="en-US" dirty="0">
                <a:solidFill>
                  <a:prstClr val="black"/>
                </a:solidFill>
                <a:latin typeface="Cambria" panose="02040503050406030204"/>
                <a:ea typeface="Calibri" panose="020F0502020204030204" pitchFamily="34" charset="0"/>
                <a:cs typeface="Times New Roman" panose="02020603050405020304" pitchFamily="18" charset="0"/>
              </a:rPr>
              <a:t> Junction.</a:t>
            </a:r>
            <a:r>
              <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prstClr val="black"/>
                </a:solidFill>
                <a:latin typeface="Cambria" panose="02040503050406030204"/>
                <a:ea typeface="Calibri" panose="020F0502020204030204" pitchFamily="34" charset="0"/>
                <a:cs typeface="Times New Roman" panose="02020603050405020304" pitchFamily="18" charset="0"/>
              </a:rPr>
              <a:t>A </a:t>
            </a:r>
            <a:r>
              <a:rPr lang="en-US" sz="1400" dirty="0">
                <a:solidFill>
                  <a:prstClr val="black"/>
                </a:solidFill>
                <a:latin typeface="Cambria" panose="02040503050406030204"/>
                <a:ea typeface="Calibri" panose="020F0502020204030204" pitchFamily="34" charset="0"/>
                <a:cs typeface="Times New Roman" panose="02020603050405020304" pitchFamily="18" charset="0"/>
                <a:sym typeface="Wingdings" panose="05000000000000000000" pitchFamily="2" charset="2"/>
              </a:rPr>
              <a:t></a:t>
            </a:r>
            <a:r>
              <a:rPr lang="en-US" dirty="0">
                <a:solidFill>
                  <a:prstClr val="black"/>
                </a:solidFill>
                <a:latin typeface="Cambria" panose="02040503050406030204"/>
                <a:ea typeface="Calibri" panose="020F0502020204030204" pitchFamily="34" charset="0"/>
                <a:cs typeface="Times New Roman" panose="02020603050405020304" pitchFamily="18" charset="0"/>
              </a:rPr>
              <a:t> Ambient. (Ambient – surroundings).</a:t>
            </a:r>
          </a:p>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Because of internal power dissipation along with opposition to heat flow, (</a:t>
            </a:r>
            <a:r>
              <a:rPr lang="en-US" dirty="0" err="1">
                <a:solidFill>
                  <a:prstClr val="black"/>
                </a:solidFill>
                <a:latin typeface="Cambria" panose="02040503050406030204"/>
                <a:ea typeface="Calibri" panose="020F0502020204030204" pitchFamily="34" charset="0"/>
                <a:cs typeface="Times New Roman" panose="02020603050405020304" pitchFamily="18" charset="0"/>
              </a:rPr>
              <a:t>R</a:t>
            </a:r>
            <a:r>
              <a:rPr lang="en-US" baseline="-25000" dirty="0" err="1">
                <a:solidFill>
                  <a:prstClr val="black"/>
                </a:solidFill>
                <a:latin typeface="Cambria" panose="02040503050406030204"/>
                <a:ea typeface="Calibri" panose="020F0502020204030204" pitchFamily="34" charset="0"/>
                <a:cs typeface="Times New Roman" panose="02020603050405020304" pitchFamily="18" charset="0"/>
              </a:rPr>
              <a:t>θJA</a:t>
            </a:r>
            <a:r>
              <a:rPr lang="en-US" dirty="0">
                <a:solidFill>
                  <a:prstClr val="black"/>
                </a:solidFill>
                <a:latin typeface="Cambria" panose="02040503050406030204"/>
                <a:ea typeface="Calibri" panose="020F0502020204030204" pitchFamily="34" charset="0"/>
                <a:cs typeface="Times New Roman" panose="02020603050405020304" pitchFamily="18" charset="0"/>
              </a:rPr>
              <a:t>), die (junction) temperature of semiconductor devices is often much hotter than external (ambient) temperature.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08" y="692669"/>
            <a:ext cx="5696482" cy="2233021"/>
          </a:xfrm>
          <a:prstGeom prst="rect">
            <a:avLst/>
          </a:prstGeom>
        </p:spPr>
      </p:pic>
    </p:spTree>
    <p:extLst>
      <p:ext uri="{BB962C8B-B14F-4D97-AF65-F5344CB8AC3E}">
        <p14:creationId xmlns:p14="http://schemas.microsoft.com/office/powerpoint/2010/main" val="18627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 calcmode="lin" valueType="num">
                                      <p:cBhvr additive="base">
                                        <p:cTn id="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anim calcmode="lin" valueType="num">
                                      <p:cBhvr additive="base">
                                        <p:cTn id="1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anim calcmode="lin" valueType="num">
                                      <p:cBhvr additive="base">
                                        <p:cTn id="1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4" end="14"/>
                                            </p:txEl>
                                          </p:spTgt>
                                        </p:tgtEl>
                                        <p:attrNameLst>
                                          <p:attrName>style.visibility</p:attrName>
                                        </p:attrNameLst>
                                      </p:cBhvr>
                                      <p:to>
                                        <p:strVal val="visible"/>
                                      </p:to>
                                    </p:set>
                                    <p:anim calcmode="lin" valueType="num">
                                      <p:cBhvr additive="base">
                                        <p:cTn id="2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466753" y="0"/>
            <a:ext cx="6860183" cy="606055"/>
          </a:xfrm>
        </p:spPr>
        <p:txBody>
          <a:bodyPr/>
          <a:lstStyle/>
          <a:p>
            <a:r>
              <a:rPr lang="en-US" sz="4000" dirty="0"/>
              <a:t>Thermal Resistance (Continued)</a:t>
            </a:r>
          </a:p>
        </p:txBody>
      </p:sp>
      <p:sp>
        <p:nvSpPr>
          <p:cNvPr id="8" name="Rectangle 7"/>
          <p:cNvSpPr/>
          <p:nvPr/>
        </p:nvSpPr>
        <p:spPr>
          <a:xfrm>
            <a:off x="279991" y="666443"/>
            <a:ext cx="11632017" cy="560294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For many semiconductor applications, it is necessary to </a:t>
            </a:r>
          </a:p>
          <a:p>
            <a:pPr>
              <a:lnSpc>
                <a:spcPct val="107000"/>
              </a:lnSpc>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calculate maximum, worst-case junction temperature </a:t>
            </a:r>
            <a:r>
              <a:rPr lang="en-US" dirty="0">
                <a:solidFill>
                  <a:prstClr val="black"/>
                </a:solidFill>
                <a:ea typeface="Calibri" panose="020F0502020204030204" pitchFamily="34" charset="0"/>
                <a:cs typeface="Arial" panose="020B0604020202020204" pitchFamily="34" charset="0"/>
              </a:rPr>
              <a:t>T</a:t>
            </a:r>
            <a:r>
              <a:rPr lang="en-US" baseline="-25000" dirty="0">
                <a:solidFill>
                  <a:prstClr val="black"/>
                </a:solidFill>
                <a:ea typeface="Calibri" panose="020F0502020204030204" pitchFamily="34" charset="0"/>
                <a:cs typeface="Arial" panose="020B0604020202020204" pitchFamily="34" charset="0"/>
              </a:rPr>
              <a:t>J</a:t>
            </a:r>
            <a:r>
              <a:rPr lang="en-US" dirty="0">
                <a:solidFill>
                  <a:prstClr val="black"/>
                </a:solidFill>
                <a:ea typeface="Calibri" panose="020F0502020204030204" pitchFamily="34" charset="0"/>
                <a:cs typeface="Arial" panose="020B0604020202020204" pitchFamily="34" charset="0"/>
              </a:rPr>
              <a:t>, </a:t>
            </a:r>
            <a:r>
              <a:rPr lang="en-US" dirty="0">
                <a:solidFill>
                  <a:prstClr val="black"/>
                </a:solidFill>
                <a:latin typeface="Cambria" panose="02040503050406030204"/>
                <a:ea typeface="Calibri" panose="020F0502020204030204" pitchFamily="34" charset="0"/>
                <a:cs typeface="Times New Roman" panose="02020603050405020304" pitchFamily="18" charset="0"/>
              </a:rPr>
              <a:t>based </a:t>
            </a:r>
          </a:p>
          <a:p>
            <a:pPr>
              <a:lnSpc>
                <a:spcPct val="107000"/>
              </a:lnSpc>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on power dissipation, thermal resistance</a:t>
            </a:r>
            <a:r>
              <a:rPr lang="en-US" dirty="0">
                <a:solidFill>
                  <a:prstClr val="black"/>
                </a:solidFill>
                <a:ea typeface="Calibri" panose="020F0502020204030204" pitchFamily="34" charset="0"/>
                <a:cs typeface="Times New Roman" panose="02020603050405020304" pitchFamily="18" charset="0"/>
              </a:rPr>
              <a:t> R</a:t>
            </a:r>
            <a:r>
              <a:rPr lang="el-GR" baseline="-25000" dirty="0">
                <a:solidFill>
                  <a:prstClr val="black"/>
                </a:solidFill>
                <a:ea typeface="Calibri" panose="020F0502020204030204" pitchFamily="34" charset="0"/>
                <a:cs typeface="Times New Roman" panose="02020603050405020304" pitchFamily="18" charset="0"/>
              </a:rPr>
              <a:t>θ</a:t>
            </a:r>
            <a:r>
              <a:rPr lang="en-US" baseline="-25000" dirty="0">
                <a:solidFill>
                  <a:prstClr val="black"/>
                </a:solidFill>
                <a:ea typeface="Calibri" panose="020F0502020204030204" pitchFamily="34" charset="0"/>
                <a:cs typeface="Times New Roman" panose="02020603050405020304" pitchFamily="18" charset="0"/>
              </a:rPr>
              <a:t>JA</a:t>
            </a:r>
            <a:r>
              <a:rPr lang="en-US" dirty="0">
                <a:solidFill>
                  <a:prstClr val="black"/>
                </a:solidFill>
                <a:ea typeface="Calibri" panose="020F0502020204030204" pitchFamily="34" charset="0"/>
                <a:cs typeface="Times New Roman" panose="02020603050405020304" pitchFamily="18" charset="0"/>
              </a:rPr>
              <a:t>, and </a:t>
            </a:r>
            <a:r>
              <a:rPr lang="en-US" dirty="0">
                <a:solidFill>
                  <a:prstClr val="black"/>
                </a:solidFill>
                <a:latin typeface="Cambria" panose="02040503050406030204"/>
                <a:ea typeface="Calibri" panose="020F0502020204030204" pitchFamily="34" charset="0"/>
                <a:cs typeface="Times New Roman" panose="02020603050405020304" pitchFamily="18" charset="0"/>
              </a:rPr>
              <a:t>worst-case</a:t>
            </a:r>
          </a:p>
          <a:p>
            <a:pPr>
              <a:lnSpc>
                <a:spcPct val="107000"/>
              </a:lnSpc>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ambient temperature T</a:t>
            </a:r>
            <a:r>
              <a:rPr lang="en-US" baseline="-25000" dirty="0">
                <a:solidFill>
                  <a:prstClr val="black"/>
                </a:solidFill>
                <a:latin typeface="Cambria" panose="02040503050406030204"/>
                <a:ea typeface="Calibri" panose="020F0502020204030204" pitchFamily="34" charset="0"/>
                <a:cs typeface="Times New Roman" panose="02020603050405020304" pitchFamily="18" charset="0"/>
              </a:rPr>
              <a:t>A</a:t>
            </a:r>
            <a:r>
              <a:rPr lang="en-US" dirty="0">
                <a:solidFill>
                  <a:prstClr val="black"/>
                </a:solidFill>
                <a:latin typeface="Cambria" panose="02040503050406030204"/>
                <a:ea typeface="Calibri" panose="020F0502020204030204" pitchFamily="34" charset="0"/>
                <a:cs typeface="Times New Roman" panose="02020603050405020304" pitchFamily="18" charset="0"/>
              </a:rPr>
              <a:t>.</a:t>
            </a:r>
          </a:p>
          <a:p>
            <a:pPr marL="285750" indent="-285750">
              <a:lnSpc>
                <a:spcPct val="107000"/>
              </a:lnSpc>
              <a:buFont typeface="Arial" panose="020B0604020202020204" pitchFamily="34" charset="0"/>
              <a:buChar char="•"/>
              <a:defRPr/>
            </a:pPr>
            <a:endParaRPr 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Units of thermal resistance R</a:t>
            </a:r>
            <a:r>
              <a:rPr lang="el-GR" baseline="-25000" dirty="0">
                <a:solidFill>
                  <a:prstClr val="black"/>
                </a:solidFill>
                <a:latin typeface="Cambria" panose="02040503050406030204"/>
                <a:ea typeface="Calibri" panose="020F0502020204030204" pitchFamily="34" charset="0"/>
                <a:cs typeface="Times New Roman" panose="02020603050405020304" pitchFamily="18" charset="0"/>
              </a:rPr>
              <a:t>θ</a:t>
            </a:r>
            <a:r>
              <a:rPr lang="en-US" baseline="-25000" dirty="0">
                <a:solidFill>
                  <a:prstClr val="black"/>
                </a:solidFill>
                <a:latin typeface="Cambria" panose="02040503050406030204"/>
                <a:ea typeface="Calibri" panose="020F0502020204030204" pitchFamily="34" charset="0"/>
                <a:cs typeface="Times New Roman" panose="02020603050405020304" pitchFamily="18" charset="0"/>
              </a:rPr>
              <a:t>JA</a:t>
            </a:r>
            <a:r>
              <a:rPr lang="en-US" dirty="0">
                <a:solidFill>
                  <a:prstClr val="black"/>
                </a:solidFill>
                <a:latin typeface="Cambria" panose="02040503050406030204"/>
                <a:ea typeface="Calibri" panose="020F0502020204030204" pitchFamily="34" charset="0"/>
                <a:cs typeface="Times New Roman" panose="02020603050405020304" pitchFamily="18" charset="0"/>
              </a:rPr>
              <a:t> are ˚C/W.</a:t>
            </a:r>
          </a:p>
          <a:p>
            <a:pPr marL="285750" indent="-285750">
              <a:lnSpc>
                <a:spcPct val="107000"/>
              </a:lnSpc>
              <a:buFont typeface="Arial" panose="020B0604020202020204" pitchFamily="34" charset="0"/>
              <a:buChar char="•"/>
              <a:defRPr/>
            </a:pPr>
            <a:endParaRPr 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Multiplying R</a:t>
            </a:r>
            <a:r>
              <a:rPr lang="el-GR" baseline="-25000" dirty="0">
                <a:solidFill>
                  <a:prstClr val="black"/>
                </a:solidFill>
                <a:latin typeface="Cambria" panose="02040503050406030204"/>
                <a:ea typeface="Calibri" panose="020F0502020204030204" pitchFamily="34" charset="0"/>
                <a:cs typeface="Times New Roman" panose="02020603050405020304" pitchFamily="18" charset="0"/>
              </a:rPr>
              <a:t>θ</a:t>
            </a:r>
            <a:r>
              <a:rPr lang="en-US" baseline="-25000" dirty="0">
                <a:solidFill>
                  <a:prstClr val="black"/>
                </a:solidFill>
                <a:latin typeface="Cambria" panose="02040503050406030204"/>
                <a:ea typeface="Calibri" panose="020F0502020204030204" pitchFamily="34" charset="0"/>
                <a:cs typeface="Times New Roman" panose="02020603050405020304" pitchFamily="18" charset="0"/>
              </a:rPr>
              <a:t>JA</a:t>
            </a:r>
            <a:r>
              <a:rPr lang="en-US" dirty="0">
                <a:solidFill>
                  <a:prstClr val="black"/>
                </a:solidFill>
                <a:latin typeface="Cambria" panose="02040503050406030204"/>
                <a:ea typeface="Calibri" panose="020F0502020204030204" pitchFamily="34" charset="0"/>
                <a:cs typeface="Times New Roman" panose="02020603050405020304" pitchFamily="18" charset="0"/>
              </a:rPr>
              <a:t> by device power dissipation gives junction temperature increase in ˚C.</a:t>
            </a:r>
          </a:p>
          <a:p>
            <a:pPr marL="285750" indent="-285750">
              <a:lnSpc>
                <a:spcPct val="107000"/>
              </a:lnSpc>
              <a:buFont typeface="Arial" panose="020B0604020202020204" pitchFamily="34" charset="0"/>
              <a:buChar char="•"/>
              <a:defRPr/>
            </a:pPr>
            <a:endParaRPr 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Arial" panose="020B0604020202020204" pitchFamily="34" charset="0"/>
              </a:rPr>
              <a:t>Mathematically: T</a:t>
            </a:r>
            <a:r>
              <a:rPr lang="en-US" baseline="-25000" dirty="0">
                <a:solidFill>
                  <a:prstClr val="black"/>
                </a:solidFill>
                <a:latin typeface="Cambria" panose="02040503050406030204"/>
                <a:ea typeface="Calibri" panose="020F0502020204030204" pitchFamily="34" charset="0"/>
                <a:cs typeface="Arial" panose="020B0604020202020204" pitchFamily="34" charset="0"/>
              </a:rPr>
              <a:t>J</a:t>
            </a:r>
            <a:r>
              <a:rPr lang="en-US" dirty="0">
                <a:solidFill>
                  <a:prstClr val="black"/>
                </a:solidFill>
                <a:latin typeface="Cambria" panose="02040503050406030204"/>
                <a:ea typeface="Calibri" panose="020F0502020204030204" pitchFamily="34" charset="0"/>
                <a:cs typeface="Arial" panose="020B0604020202020204" pitchFamily="34" charset="0"/>
              </a:rPr>
              <a:t> = T</a:t>
            </a:r>
            <a:r>
              <a:rPr lang="en-US" baseline="-25000" dirty="0">
                <a:solidFill>
                  <a:prstClr val="black"/>
                </a:solidFill>
                <a:latin typeface="Cambria" panose="02040503050406030204"/>
                <a:ea typeface="Calibri" panose="020F0502020204030204" pitchFamily="34" charset="0"/>
                <a:cs typeface="Arial" panose="020B0604020202020204" pitchFamily="34" charset="0"/>
              </a:rPr>
              <a:t>A</a:t>
            </a:r>
            <a:r>
              <a:rPr lang="en-US" dirty="0">
                <a:solidFill>
                  <a:prstClr val="black"/>
                </a:solidFill>
                <a:latin typeface="Cambria" panose="02040503050406030204"/>
                <a:ea typeface="Calibri" panose="020F0502020204030204" pitchFamily="34" charset="0"/>
                <a:cs typeface="Arial" panose="020B0604020202020204" pitchFamily="34" charset="0"/>
              </a:rPr>
              <a:t> + ∆T</a:t>
            </a:r>
            <a:r>
              <a:rPr lang="en-US" baseline="-25000" dirty="0">
                <a:solidFill>
                  <a:prstClr val="black"/>
                </a:solidFill>
                <a:latin typeface="Cambria" panose="02040503050406030204"/>
                <a:ea typeface="Calibri" panose="020F0502020204030204" pitchFamily="34" charset="0"/>
                <a:cs typeface="Arial" panose="020B0604020202020204" pitchFamily="34" charset="0"/>
              </a:rPr>
              <a:t>J</a:t>
            </a:r>
            <a:r>
              <a:rPr lang="en-US" dirty="0">
                <a:solidFill>
                  <a:prstClr val="black"/>
                </a:solidFill>
                <a:latin typeface="Cambria" panose="02040503050406030204"/>
                <a:ea typeface="Calibri" panose="020F0502020204030204" pitchFamily="34" charset="0"/>
                <a:cs typeface="Arial" panose="020B0604020202020204" pitchFamily="34" charset="0"/>
              </a:rPr>
              <a:t>, </a:t>
            </a:r>
            <a:r>
              <a:rPr lang="en-US" dirty="0">
                <a:solidFill>
                  <a:prstClr val="black"/>
                </a:solidFill>
                <a:ea typeface="Calibri" panose="020F0502020204030204" pitchFamily="34" charset="0"/>
                <a:cs typeface="Arial" panose="020B0604020202020204" pitchFamily="34" charset="0"/>
              </a:rPr>
              <a:t>where ∆T</a:t>
            </a:r>
            <a:r>
              <a:rPr lang="en-US" baseline="-25000" dirty="0">
                <a:solidFill>
                  <a:prstClr val="black"/>
                </a:solidFill>
                <a:ea typeface="Calibri" panose="020F0502020204030204" pitchFamily="34" charset="0"/>
                <a:cs typeface="Arial" panose="020B0604020202020204" pitchFamily="34" charset="0"/>
              </a:rPr>
              <a:t>J</a:t>
            </a:r>
            <a:r>
              <a:rPr lang="en-US" dirty="0">
                <a:solidFill>
                  <a:prstClr val="black"/>
                </a:solidFill>
                <a:ea typeface="Calibri" panose="020F0502020204030204" pitchFamily="34" charset="0"/>
                <a:cs typeface="Arial" panose="020B0604020202020204" pitchFamily="34" charset="0"/>
              </a:rPr>
              <a:t> is the increase in junction temperature due to device power dissipation and thermal resistance, i.e., ∆T</a:t>
            </a:r>
            <a:r>
              <a:rPr lang="en-US" baseline="-25000" dirty="0">
                <a:solidFill>
                  <a:prstClr val="black"/>
                </a:solidFill>
                <a:ea typeface="Calibri" panose="020F0502020204030204" pitchFamily="34" charset="0"/>
                <a:cs typeface="Arial" panose="020B0604020202020204" pitchFamily="34" charset="0"/>
              </a:rPr>
              <a:t>J</a:t>
            </a:r>
            <a:r>
              <a:rPr lang="en-US" dirty="0">
                <a:solidFill>
                  <a:prstClr val="black"/>
                </a:solidFill>
                <a:ea typeface="Calibri" panose="020F0502020204030204" pitchFamily="34" charset="0"/>
                <a:cs typeface="Arial" panose="020B0604020202020204" pitchFamily="34" charset="0"/>
              </a:rPr>
              <a:t> = </a:t>
            </a:r>
            <a:r>
              <a:rPr lang="en-US" dirty="0" err="1">
                <a:solidFill>
                  <a:prstClr val="black"/>
                </a:solidFill>
                <a:ea typeface="Calibri" panose="020F0502020204030204" pitchFamily="34" charset="0"/>
                <a:cs typeface="Arial" panose="020B0604020202020204" pitchFamily="34" charset="0"/>
              </a:rPr>
              <a:t>PR</a:t>
            </a:r>
            <a:r>
              <a:rPr lang="en-US" baseline="-25000" dirty="0" err="1">
                <a:solidFill>
                  <a:prstClr val="black"/>
                </a:solidFill>
                <a:ea typeface="Calibri" panose="020F0502020204030204" pitchFamily="34" charset="0"/>
                <a:cs typeface="Arial" panose="020B0604020202020204" pitchFamily="34" charset="0"/>
              </a:rPr>
              <a:t>θJA</a:t>
            </a:r>
            <a:r>
              <a:rPr lang="en-US" dirty="0">
                <a:solidFill>
                  <a:prstClr val="black"/>
                </a:solidFill>
                <a:ea typeface="Calibri" panose="020F0502020204030204" pitchFamily="34" charset="0"/>
                <a:cs typeface="Arial" panose="020B0604020202020204" pitchFamily="34" charset="0"/>
              </a:rPr>
              <a:t>.</a:t>
            </a:r>
          </a:p>
          <a:p>
            <a:pPr>
              <a:lnSpc>
                <a:spcPct val="107000"/>
              </a:lnSpc>
              <a:defRPr/>
            </a:pPr>
            <a:endParaRPr lang="en-US" dirty="0">
              <a:solidFill>
                <a:prstClr val="black"/>
              </a:solidFill>
              <a:ea typeface="Calibri" panose="020F0502020204030204" pitchFamily="34" charset="0"/>
              <a:cs typeface="Arial" panose="020B0604020202020204" pitchFamily="34" charset="0"/>
            </a:endParaRPr>
          </a:p>
          <a:p>
            <a:pPr lvl="2">
              <a:lnSpc>
                <a:spcPct val="107000"/>
              </a:lnSpc>
              <a:defRPr/>
            </a:pPr>
            <a:r>
              <a:rPr lang="en-US" dirty="0">
                <a:solidFill>
                  <a:prstClr val="black"/>
                </a:solidFill>
                <a:ea typeface="Calibri" panose="020F0502020204030204" pitchFamily="34" charset="0"/>
                <a:cs typeface="Arial" panose="020B0604020202020204" pitchFamily="34" charset="0"/>
              </a:rPr>
              <a:t> </a:t>
            </a:r>
            <a:r>
              <a:rPr lang="en-US" dirty="0">
                <a:solidFill>
                  <a:prstClr val="black"/>
                </a:solidFill>
                <a:latin typeface="Cambria" panose="02040503050406030204"/>
                <a:ea typeface="Calibri" panose="020F0502020204030204" pitchFamily="34" charset="0"/>
                <a:cs typeface="Arial" panose="020B0604020202020204" pitchFamily="34" charset="0"/>
              </a:rPr>
              <a:t>T</a:t>
            </a:r>
            <a:r>
              <a:rPr lang="en-US" baseline="-25000" dirty="0">
                <a:solidFill>
                  <a:prstClr val="black"/>
                </a:solidFill>
                <a:latin typeface="Cambria" panose="02040503050406030204"/>
                <a:ea typeface="Calibri" panose="020F0502020204030204" pitchFamily="34" charset="0"/>
                <a:cs typeface="Arial" panose="020B0604020202020204" pitchFamily="34" charset="0"/>
              </a:rPr>
              <a:t>J</a:t>
            </a:r>
            <a:r>
              <a:rPr lang="en-US" dirty="0">
                <a:solidFill>
                  <a:prstClr val="black"/>
                </a:solidFill>
                <a:latin typeface="Cambria" panose="02040503050406030204"/>
                <a:ea typeface="Calibri" panose="020F0502020204030204" pitchFamily="34" charset="0"/>
                <a:cs typeface="Arial" panose="020B0604020202020204" pitchFamily="34" charset="0"/>
              </a:rPr>
              <a:t> = </a:t>
            </a:r>
            <a:r>
              <a:rPr lang="en-US" dirty="0">
                <a:solidFill>
                  <a:prstClr val="black"/>
                </a:solidFill>
                <a:ea typeface="Calibri" panose="020F0502020204030204" pitchFamily="34" charset="0"/>
                <a:cs typeface="Arial" panose="020B0604020202020204" pitchFamily="34" charset="0"/>
              </a:rPr>
              <a:t>T</a:t>
            </a:r>
            <a:r>
              <a:rPr lang="en-US" baseline="-25000" dirty="0">
                <a:solidFill>
                  <a:prstClr val="black"/>
                </a:solidFill>
                <a:ea typeface="Calibri" panose="020F0502020204030204" pitchFamily="34" charset="0"/>
                <a:cs typeface="Arial" panose="020B0604020202020204" pitchFamily="34" charset="0"/>
              </a:rPr>
              <a:t>A</a:t>
            </a:r>
            <a:r>
              <a:rPr lang="en-US" dirty="0">
                <a:solidFill>
                  <a:prstClr val="black"/>
                </a:solidFill>
                <a:ea typeface="Calibri" panose="020F0502020204030204" pitchFamily="34" charset="0"/>
                <a:cs typeface="Arial" panose="020B0604020202020204" pitchFamily="34" charset="0"/>
              </a:rPr>
              <a:t> + ∆T</a:t>
            </a:r>
            <a:r>
              <a:rPr lang="en-US" baseline="-25000" dirty="0">
                <a:solidFill>
                  <a:prstClr val="black"/>
                </a:solidFill>
                <a:ea typeface="Calibri" panose="020F0502020204030204" pitchFamily="34" charset="0"/>
                <a:cs typeface="Arial" panose="020B0604020202020204" pitchFamily="34" charset="0"/>
              </a:rPr>
              <a:t>J </a:t>
            </a:r>
            <a:r>
              <a:rPr lang="en-US" dirty="0">
                <a:solidFill>
                  <a:prstClr val="black"/>
                </a:solidFill>
                <a:latin typeface="Cambria" panose="02040503050406030204"/>
                <a:ea typeface="Calibri" panose="020F0502020204030204" pitchFamily="34" charset="0"/>
                <a:cs typeface="Arial" panose="020B0604020202020204" pitchFamily="34" charset="0"/>
              </a:rPr>
              <a:t>= T</a:t>
            </a:r>
            <a:r>
              <a:rPr lang="en-US" baseline="-25000" dirty="0">
                <a:solidFill>
                  <a:prstClr val="black"/>
                </a:solidFill>
                <a:latin typeface="Cambria" panose="02040503050406030204"/>
                <a:ea typeface="Calibri" panose="020F0502020204030204" pitchFamily="34" charset="0"/>
                <a:cs typeface="Arial" panose="020B0604020202020204" pitchFamily="34" charset="0"/>
              </a:rPr>
              <a:t>A</a:t>
            </a:r>
            <a:r>
              <a:rPr lang="en-US" dirty="0">
                <a:solidFill>
                  <a:prstClr val="black"/>
                </a:solidFill>
                <a:latin typeface="Cambria" panose="02040503050406030204"/>
                <a:ea typeface="Calibri" panose="020F0502020204030204" pitchFamily="34" charset="0"/>
                <a:cs typeface="Arial" panose="020B0604020202020204" pitchFamily="34" charset="0"/>
              </a:rPr>
              <a:t> + </a:t>
            </a:r>
            <a:r>
              <a:rPr lang="en-US" dirty="0" err="1">
                <a:solidFill>
                  <a:prstClr val="black"/>
                </a:solidFill>
                <a:latin typeface="Cambria" panose="02040503050406030204"/>
                <a:ea typeface="Calibri" panose="020F0502020204030204" pitchFamily="34" charset="0"/>
                <a:cs typeface="Arial" panose="020B0604020202020204" pitchFamily="34" charset="0"/>
              </a:rPr>
              <a:t>PR</a:t>
            </a:r>
            <a:r>
              <a:rPr lang="en-US" baseline="-25000" dirty="0" err="1">
                <a:solidFill>
                  <a:prstClr val="black"/>
                </a:solidFill>
                <a:latin typeface="Cambria" panose="02040503050406030204"/>
                <a:ea typeface="Calibri" panose="020F0502020204030204" pitchFamily="34" charset="0"/>
                <a:cs typeface="Arial" panose="020B0604020202020204" pitchFamily="34" charset="0"/>
              </a:rPr>
              <a:t>θJA</a:t>
            </a:r>
            <a:r>
              <a:rPr lang="en-US" dirty="0">
                <a:solidFill>
                  <a:prstClr val="black"/>
                </a:solidFill>
                <a:ea typeface="Calibri" panose="020F0502020204030204" pitchFamily="34" charset="0"/>
                <a:cs typeface="Arial" panose="020B0604020202020204" pitchFamily="34" charset="0"/>
              </a:rPr>
              <a:t>.  T</a:t>
            </a:r>
            <a:r>
              <a:rPr lang="en-US" baseline="-25000" dirty="0">
                <a:solidFill>
                  <a:prstClr val="black"/>
                </a:solidFill>
                <a:ea typeface="Calibri" panose="020F0502020204030204" pitchFamily="34" charset="0"/>
                <a:cs typeface="Arial" panose="020B0604020202020204" pitchFamily="34" charset="0"/>
              </a:rPr>
              <a:t>J</a:t>
            </a:r>
            <a:r>
              <a:rPr lang="en-US" dirty="0">
                <a:solidFill>
                  <a:prstClr val="black"/>
                </a:solidFill>
                <a:ea typeface="Calibri" panose="020F0502020204030204" pitchFamily="34" charset="0"/>
                <a:cs typeface="Arial" panose="020B0604020202020204" pitchFamily="34" charset="0"/>
              </a:rPr>
              <a:t> = T</a:t>
            </a:r>
            <a:r>
              <a:rPr lang="en-US" baseline="-25000" dirty="0">
                <a:solidFill>
                  <a:prstClr val="black"/>
                </a:solidFill>
                <a:ea typeface="Calibri" panose="020F0502020204030204" pitchFamily="34" charset="0"/>
                <a:cs typeface="Arial" panose="020B0604020202020204" pitchFamily="34" charset="0"/>
              </a:rPr>
              <a:t>A</a:t>
            </a:r>
            <a:r>
              <a:rPr lang="en-US" dirty="0">
                <a:solidFill>
                  <a:prstClr val="black"/>
                </a:solidFill>
                <a:ea typeface="Calibri" panose="020F0502020204030204" pitchFamily="34" charset="0"/>
                <a:cs typeface="Arial" panose="020B0604020202020204" pitchFamily="34" charset="0"/>
              </a:rPr>
              <a:t> + </a:t>
            </a:r>
            <a:r>
              <a:rPr lang="en-US" dirty="0" err="1">
                <a:solidFill>
                  <a:prstClr val="black"/>
                </a:solidFill>
                <a:ea typeface="Calibri" panose="020F0502020204030204" pitchFamily="34" charset="0"/>
                <a:cs typeface="Arial" panose="020B0604020202020204" pitchFamily="34" charset="0"/>
              </a:rPr>
              <a:t>PR</a:t>
            </a:r>
            <a:r>
              <a:rPr lang="en-US" baseline="-25000" dirty="0" err="1">
                <a:solidFill>
                  <a:prstClr val="black"/>
                </a:solidFill>
                <a:ea typeface="Calibri" panose="020F0502020204030204" pitchFamily="34" charset="0"/>
                <a:cs typeface="Arial" panose="020B0604020202020204" pitchFamily="34" charset="0"/>
              </a:rPr>
              <a:t>θJA</a:t>
            </a:r>
            <a:r>
              <a:rPr lang="en-US" dirty="0">
                <a:solidFill>
                  <a:prstClr val="black"/>
                </a:solidFill>
                <a:ea typeface="Calibri" panose="020F0502020204030204" pitchFamily="34" charset="0"/>
                <a:cs typeface="Arial" panose="020B0604020202020204" pitchFamily="34" charset="0"/>
              </a:rPr>
              <a:t>.</a:t>
            </a:r>
            <a:endParaRPr lang="en-US" baseline="-25000" dirty="0">
              <a:solidFill>
                <a:prstClr val="black"/>
              </a:solidFill>
              <a:ea typeface="Calibri" panose="020F0502020204030204" pitchFamily="34" charset="0"/>
              <a:cs typeface="Arial" panose="020B0604020202020204" pitchFamily="34" charset="0"/>
            </a:endParaRPr>
          </a:p>
          <a:p>
            <a:pPr lvl="2">
              <a:lnSpc>
                <a:spcPct val="107000"/>
              </a:lnSpc>
              <a:defRPr/>
            </a:pPr>
            <a:endParaRPr lang="en-US" baseline="-25000" dirty="0">
              <a:solidFill>
                <a:prstClr val="black"/>
              </a:solidFill>
              <a:latin typeface="Cambria" panose="02040503050406030204"/>
              <a:ea typeface="Calibri" panose="020F0502020204030204" pitchFamily="34" charset="0"/>
              <a:cs typeface="Arial" panose="020B0604020202020204" pitchFamily="34" charset="0"/>
            </a:endParaRPr>
          </a:p>
          <a:p>
            <a:pPr marL="285750" indent="-285750">
              <a:lnSpc>
                <a:spcPct val="107000"/>
              </a:lnSpc>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 </a:t>
            </a:r>
            <a:r>
              <a:rPr lang="en-US" dirty="0">
                <a:solidFill>
                  <a:prstClr val="black"/>
                </a:solidFill>
                <a:ea typeface="Calibri" panose="020F0502020204030204" pitchFamily="34" charset="0"/>
                <a:cs typeface="Times New Roman" panose="02020603050405020304" pitchFamily="18" charset="0"/>
              </a:rPr>
              <a:t>For good long-term reliability, want </a:t>
            </a:r>
            <a:r>
              <a:rPr lang="en-US" dirty="0">
                <a:solidFill>
                  <a:prstClr val="black"/>
                </a:solidFill>
                <a:ea typeface="Calibri" panose="020F0502020204030204" pitchFamily="34" charset="0"/>
                <a:cs typeface="Arial" panose="020B0604020202020204" pitchFamily="34" charset="0"/>
              </a:rPr>
              <a:t>T</a:t>
            </a:r>
            <a:r>
              <a:rPr lang="en-US" baseline="-25000" dirty="0">
                <a:solidFill>
                  <a:prstClr val="black"/>
                </a:solidFill>
                <a:ea typeface="Calibri" panose="020F0502020204030204" pitchFamily="34" charset="0"/>
                <a:cs typeface="Arial" panose="020B0604020202020204" pitchFamily="34" charset="0"/>
              </a:rPr>
              <a:t>J</a:t>
            </a:r>
            <a:r>
              <a:rPr lang="en-US" dirty="0">
                <a:solidFill>
                  <a:prstClr val="black"/>
                </a:solidFill>
                <a:ea typeface="Calibri" panose="020F0502020204030204" pitchFamily="34" charset="0"/>
                <a:cs typeface="Arial" panose="020B0604020202020204" pitchFamily="34" charset="0"/>
              </a:rPr>
              <a:t> less than the </a:t>
            </a:r>
            <a:r>
              <a:rPr lang="en-US" dirty="0">
                <a:solidFill>
                  <a:prstClr val="black"/>
                </a:solidFill>
                <a:latin typeface="Cambria" panose="02040503050406030204"/>
                <a:ea typeface="Calibri" panose="020F0502020204030204" pitchFamily="34" charset="0"/>
                <a:cs typeface="Times New Roman" panose="02020603050405020304" pitchFamily="18" charset="0"/>
              </a:rPr>
              <a:t>recommended maximum operating junction temperature, which has </a:t>
            </a:r>
            <a:r>
              <a:rPr lang="en-US" dirty="0">
                <a:solidFill>
                  <a:prstClr val="black"/>
                </a:solidFill>
                <a:ea typeface="Calibri" panose="020F0502020204030204" pitchFamily="34" charset="0"/>
                <a:cs typeface="Times New Roman" panose="02020603050405020304" pitchFamily="18" charset="0"/>
              </a:rPr>
              <a:t>been 150 ˚C for many semiconductor devices.</a:t>
            </a:r>
            <a:endParaRPr 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defRPr/>
            </a:pPr>
            <a:endParaRPr 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defRPr/>
            </a:pPr>
            <a:r>
              <a:rPr lang="en-US" dirty="0">
                <a:solidFill>
                  <a:prstClr val="black"/>
                </a:solidFill>
                <a:latin typeface="Cambria" panose="02040503050406030204"/>
                <a:ea typeface="Calibri" panose="020F0502020204030204" pitchFamily="34" charset="0"/>
                <a:cs typeface="Times New Roman" panose="02020603050405020304" pitchFamily="18" charset="0"/>
              </a:rPr>
              <a:t>Nowadays, some semiconductor devices specify 175 ˚C, instead of </a:t>
            </a:r>
            <a:r>
              <a:rPr lang="en-US" dirty="0">
                <a:solidFill>
                  <a:prstClr val="black"/>
                </a:solidFill>
                <a:ea typeface="Calibri" panose="020F0502020204030204" pitchFamily="34" charset="0"/>
                <a:cs typeface="Times New Roman" panose="02020603050405020304" pitchFamily="18" charset="0"/>
              </a:rPr>
              <a:t>150 ˚C</a:t>
            </a:r>
            <a:r>
              <a:rPr lang="en-US" dirty="0">
                <a:solidFill>
                  <a:prstClr val="black"/>
                </a:solidFill>
                <a:latin typeface="Cambria" panose="02040503050406030204"/>
                <a:ea typeface="Calibri" panose="020F0502020204030204" pitchFamily="34" charset="0"/>
                <a:cs typeface="Times New Roman" panose="02020603050405020304" pitchFamily="18" charset="0"/>
              </a:rPr>
              <a:t> as the maximum recommended operating junction temperature. Check the device device datasheet to be sure.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1500" y="776742"/>
            <a:ext cx="4930871" cy="1932902"/>
          </a:xfrm>
          <a:prstGeom prst="rect">
            <a:avLst/>
          </a:prstGeom>
        </p:spPr>
      </p:pic>
    </p:spTree>
    <p:extLst>
      <p:ext uri="{BB962C8B-B14F-4D97-AF65-F5344CB8AC3E}">
        <p14:creationId xmlns:p14="http://schemas.microsoft.com/office/powerpoint/2010/main" val="32607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anim calcmode="lin" valueType="num">
                                      <p:cBhvr additive="base">
                                        <p:cTn id="1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 calcmode="lin" valueType="num">
                                      <p:cBhvr additive="base">
                                        <p:cTn id="1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3" end="13"/>
                                            </p:txEl>
                                          </p:spTgt>
                                        </p:tgtEl>
                                        <p:attrNameLst>
                                          <p:attrName>style.visibility</p:attrName>
                                        </p:attrNameLst>
                                      </p:cBhvr>
                                      <p:to>
                                        <p:strVal val="visible"/>
                                      </p:to>
                                    </p:set>
                                    <p:anim calcmode="lin" valueType="num">
                                      <p:cBhvr additive="base">
                                        <p:cTn id="2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5" end="15"/>
                                            </p:txEl>
                                          </p:spTgt>
                                        </p:tgtEl>
                                        <p:attrNameLst>
                                          <p:attrName>style.visibility</p:attrName>
                                        </p:attrNameLst>
                                      </p:cBhvr>
                                      <p:to>
                                        <p:strVal val="visible"/>
                                      </p:to>
                                    </p:set>
                                    <p:anim calcmode="lin" valueType="num">
                                      <p:cBhvr additive="base">
                                        <p:cTn id="2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1310143" y="-80750"/>
            <a:ext cx="9571713" cy="707886"/>
          </a:xfrm>
          <a:prstGeom prst="rect">
            <a:avLst/>
          </a:prstGeom>
          <a:no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1200" cap="none" spc="0" normalizeH="0" baseline="0" noProof="0" dirty="0">
                <a:ln>
                  <a:noFill/>
                </a:ln>
                <a:gradFill>
                  <a:gsLst>
                    <a:gs pos="14000">
                      <a:srgbClr val="FF9929"/>
                    </a:gs>
                    <a:gs pos="64000">
                      <a:srgbClr val="FFFF99"/>
                    </a:gs>
                    <a:gs pos="100000">
                      <a:srgbClr val="FFFF99"/>
                    </a:gs>
                  </a:gsLst>
                  <a:lin ang="16200000" scaled="1"/>
                </a:gradFill>
                <a:effectLst/>
                <a:uLnTx/>
                <a:uFillTx/>
                <a:latin typeface="Cambria" panose="02040503050406030204"/>
                <a:ea typeface="+mn-ea"/>
                <a:cs typeface="Arial" panose="020B0604020202020204" pitchFamily="34" charset="0"/>
              </a:rPr>
              <a:t>Conventional versus Electron Current Flow</a:t>
            </a:r>
          </a:p>
        </p:txBody>
      </p:sp>
      <p:sp>
        <p:nvSpPr>
          <p:cNvPr id="4" name="Rectangle 3">
            <a:extLst>
              <a:ext uri="{FF2B5EF4-FFF2-40B4-BE49-F238E27FC236}">
                <a16:creationId xmlns:a16="http://schemas.microsoft.com/office/drawing/2014/main" id="{86566D58-8B37-403F-BDE3-CF7CEF2E0655}"/>
              </a:ext>
            </a:extLst>
          </p:cNvPr>
          <p:cNvSpPr/>
          <p:nvPr/>
        </p:nvSpPr>
        <p:spPr>
          <a:xfrm>
            <a:off x="201336" y="684232"/>
            <a:ext cx="11820087" cy="5909310"/>
          </a:xfrm>
          <a:prstGeom prst="rect">
            <a:avLst/>
          </a:prstGeom>
          <a:solidFill>
            <a:srgbClr val="FFFFFF"/>
          </a:solidFill>
          <a:ln w="38100" cmpd="thickThin">
            <a:solidFill>
              <a:srgbClr val="FFC000"/>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 1750 Benjamin Franklin theorized electrical current was a transfer of positive charge carriers from + to -, which became the</a:t>
            </a:r>
            <a:r>
              <a:rPr kumimoji="0" lang="en-US" sz="1800" b="0" i="0" u="none" strike="noStrike" kern="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 known today as conventional current flow.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However, current flow in a metal wire is due to electrons. So when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flows in a metal wire, it is actually electrons moving from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negative towards the positive voltage, referred to as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 current flow</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Today,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conventional current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(positive charge transfer from +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is traditionally </a:t>
            </a:r>
            <a:r>
              <a:rPr kumimoji="0" lang="en-US" sz="1800" b="0" i="0" u="none" strike="noStrike" kern="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assum</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ed when analyzing circuits, whereas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 current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(electrons moving from – to +) is </a:t>
            </a:r>
            <a:r>
              <a:rPr kumimoji="0" lang="en-US" sz="1800" b="0" i="0" u="none" strike="noStrike" kern="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assum</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ed when describing the actual charge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transfer process is many electrical components including wires, resistors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and transistors.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circuit analysis, it actually doesn’t matter if charge transfer occurs by means of positive charges moving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to – or negative charges moving from – to +, the voltage, resistance and power are the same either way. For circuit analysis,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conventional current</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is used more widely than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 current</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even though as in the illustration above, the actual charge carriers are electrons moving from –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Conventional current</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flow, as originally theorized by Benjamin Franklin,</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occurs in many examples in chemistry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biology. Our circuit analysis text, along with most other circuit analysis texts illustrate current flow by means of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Conventional current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flow, even though in electrical circuits </a:t>
            </a:r>
            <a:r>
              <a:rPr kumimoji="0" lang="en-US" sz="1800" b="1"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 current </a:t>
            </a: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flow occurs the most. We just live with it.</a:t>
            </a:r>
          </a:p>
        </p:txBody>
      </p:sp>
      <p:pic>
        <p:nvPicPr>
          <p:cNvPr id="6" name="Picture 5">
            <a:extLst>
              <a:ext uri="{FF2B5EF4-FFF2-40B4-BE49-F238E27FC236}">
                <a16:creationId xmlns:a16="http://schemas.microsoft.com/office/drawing/2014/main" id="{6FEC3A53-BFC5-4C8C-B33F-D95F822623F0}"/>
              </a:ext>
            </a:extLst>
          </p:cNvPr>
          <p:cNvPicPr>
            <a:picLocks noChangeAspect="1"/>
          </p:cNvPicPr>
          <p:nvPr/>
        </p:nvPicPr>
        <p:blipFill>
          <a:blip r:embed="rId2"/>
          <a:stretch>
            <a:fillRect/>
          </a:stretch>
        </p:blipFill>
        <p:spPr>
          <a:xfrm>
            <a:off x="8016568" y="1035016"/>
            <a:ext cx="3726624" cy="3303036"/>
          </a:xfrm>
          <a:prstGeom prst="rect">
            <a:avLst/>
          </a:prstGeom>
        </p:spPr>
      </p:pic>
    </p:spTree>
    <p:extLst>
      <p:ext uri="{BB962C8B-B14F-4D97-AF65-F5344CB8AC3E}">
        <p14:creationId xmlns:p14="http://schemas.microsoft.com/office/powerpoint/2010/main" val="388293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 calcmode="lin" valueType="num">
                                      <p:cBhvr additive="base">
                                        <p:cTn id="2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 calcmode="lin" valueType="num">
                                      <p:cBhvr additive="base">
                                        <p:cTn id="3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 calcmode="lin" valueType="num">
                                      <p:cBhvr additive="base">
                                        <p:cTn id="4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 calcmode="lin" valueType="num">
                                      <p:cBhvr additive="base">
                                        <p:cTn id="4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anim calcmode="lin" valueType="num">
                                      <p:cBhvr additive="base">
                                        <p:cTn id="51"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 calcmode="lin" valueType="num">
                                      <p:cBhvr additive="base">
                                        <p:cTn id="57"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
                                            <p:txEl>
                                              <p:pRg st="16" end="16"/>
                                            </p:txEl>
                                          </p:spTgt>
                                        </p:tgtEl>
                                        <p:attrNameLst>
                                          <p:attrName>style.visibility</p:attrName>
                                        </p:attrNameLst>
                                      </p:cBhvr>
                                      <p:to>
                                        <p:strVal val="visible"/>
                                      </p:to>
                                    </p:set>
                                    <p:anim calcmode="lin" valueType="num">
                                      <p:cBhvr additive="base">
                                        <p:cTn id="61"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411312" y="0"/>
            <a:ext cx="6135077" cy="498598"/>
          </a:xfrm>
        </p:spPr>
        <p:txBody>
          <a:bodyPr/>
          <a:lstStyle/>
          <a:p>
            <a:r>
              <a:rPr lang="en-US" dirty="0"/>
              <a:t>Thermal Resistance Example</a:t>
            </a:r>
          </a:p>
        </p:txBody>
      </p:sp>
      <p:sp>
        <p:nvSpPr>
          <p:cNvPr id="8" name="Rectangle 7"/>
          <p:cNvSpPr/>
          <p:nvPr/>
        </p:nvSpPr>
        <p:spPr>
          <a:xfrm>
            <a:off x="293615" y="557344"/>
            <a:ext cx="11585196" cy="62041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Choose a silicon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pn</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junction diode for a 40 V reversal protection application requiring up to 1 A dc of diode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forward current with a maximum ambient temperature of 85 ˚C.</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Try On-Semiconductor RGF1A Surface Mount Diode with V</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RRM</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40 V.</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From the data sheet: R</a:t>
            </a:r>
            <a:r>
              <a:rPr kumimoji="0" lang="el-GR"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85 ˚C/W, , V</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1.3 V max @ A, I</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A, and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Jmax</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175 ˚C.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A)(1.3 V) = 1.3 W.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θJA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(1.3 W)(85 ˚C/W) = 110 ˚C.</a:t>
            </a: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θJA</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85 ˚C + 110 ˚C = 195 ˚C.</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195 ˚C, which is well above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jmax</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175 ˚C. The SM RGF1A is not suitable for this application. We need either lower diode forward voltage at a current of 1 A, or lower thermal resistance.</a:t>
            </a:r>
          </a:p>
          <a:p>
            <a:pPr marL="285750" marR="0" lvl="0" indent="-285750" algn="l" defTabSz="914400" rtl="0" eaLnBrk="1" fontAlgn="auto"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Try On-Semiconductor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GF1A Surface Mount Diode in same package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with V</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RRM</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40 V.</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From the data sheet: R</a:t>
            </a:r>
            <a:r>
              <a:rPr kumimoji="0" lang="el-GR"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80 ˚C/W, V</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V max @ A, I</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A, and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Jmax</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175 ˚C.</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A)(1.0 V) = 1.0 W.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θJA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(1.0 W)(80 ˚C/W) = 80 ˚C.</a:t>
            </a:r>
          </a:p>
          <a:p>
            <a:pPr marL="0" marR="0" lvl="0" indent="0" algn="l" defTabSz="914400" rtl="0" eaLnBrk="1" fontAlgn="auto" latinLnBrk="0" hangingPunct="1">
              <a:lnSpc>
                <a:spcPct val="107000"/>
              </a:lnSpc>
              <a:spcBef>
                <a:spcPts val="0"/>
              </a:spcBef>
              <a:spcAft>
                <a:spcPts val="1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T</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P</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θJA</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85 ˚C + 80 ˚C = 165 ˚C. The SM GF1A is suitable for this application.</a:t>
            </a:r>
          </a:p>
          <a:p>
            <a:pPr marL="285750" marR="0" lvl="0" indent="-285750" algn="l" defTabSz="914400" rtl="0" eaLnBrk="1" fontAlgn="auto"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Also, through-hole IN4001 diodes in DO-41 package have </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R</a:t>
            </a:r>
            <a:r>
              <a:rPr kumimoji="0" lang="el-GR"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θ</a:t>
            </a:r>
            <a:r>
              <a:rPr kumimoji="0" lang="en-US" sz="1800" b="0" i="0" u="none" strike="noStrike" kern="1200" cap="none" spc="0" normalizeH="0" baseline="-2500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JA</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80 ˚C/W, and </a:t>
            </a:r>
            <a:r>
              <a:rPr kumimoji="0" lang="en-US" sz="1800" b="0" i="0" u="none" strike="noStrike" kern="1200" cap="none" spc="0" normalizeH="0" baseline="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a:t>
            </a:r>
            <a:r>
              <a:rPr kumimoji="0" lang="en-US" sz="1800" b="0" i="0" u="none" strike="noStrike" kern="1200" cap="none" spc="0" normalizeH="0" baseline="-25000" noProof="0" dirty="0" err="1">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Jmax</a:t>
            </a:r>
            <a:r>
              <a:rPr kumimoji="0" 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175 ˚C.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C5A7E42-3C03-4E9B-85A5-E914E7316E3A}"/>
              </a:ext>
            </a:extLst>
          </p:cNvPr>
          <p:cNvPicPr>
            <a:picLocks noChangeAspect="1"/>
          </p:cNvPicPr>
          <p:nvPr/>
        </p:nvPicPr>
        <p:blipFill>
          <a:blip r:embed="rId2"/>
          <a:stretch>
            <a:fillRect/>
          </a:stretch>
        </p:blipFill>
        <p:spPr>
          <a:xfrm>
            <a:off x="9634351" y="1001798"/>
            <a:ext cx="1884952" cy="1873665"/>
          </a:xfrm>
          <a:prstGeom prst="rect">
            <a:avLst/>
          </a:prstGeom>
        </p:spPr>
      </p:pic>
      <p:pic>
        <p:nvPicPr>
          <p:cNvPr id="5" name="Picture 4">
            <a:extLst>
              <a:ext uri="{FF2B5EF4-FFF2-40B4-BE49-F238E27FC236}">
                <a16:creationId xmlns:a16="http://schemas.microsoft.com/office/drawing/2014/main" id="{7DDD0312-49E6-4B29-8459-EC38AB35C630}"/>
              </a:ext>
            </a:extLst>
          </p:cNvPr>
          <p:cNvPicPr>
            <a:picLocks noChangeAspect="1"/>
          </p:cNvPicPr>
          <p:nvPr/>
        </p:nvPicPr>
        <p:blipFill>
          <a:blip r:embed="rId3"/>
          <a:stretch>
            <a:fillRect/>
          </a:stretch>
        </p:blipFill>
        <p:spPr>
          <a:xfrm>
            <a:off x="9554453" y="4165689"/>
            <a:ext cx="2060876" cy="1518278"/>
          </a:xfrm>
          <a:prstGeom prst="rect">
            <a:avLst/>
          </a:prstGeom>
        </p:spPr>
      </p:pic>
    </p:spTree>
    <p:extLst>
      <p:ext uri="{BB962C8B-B14F-4D97-AF65-F5344CB8AC3E}">
        <p14:creationId xmlns:p14="http://schemas.microsoft.com/office/powerpoint/2010/main" val="5298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 calcmode="lin" valueType="num">
                                      <p:cBhvr additive="base">
                                        <p:cTn id="1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anim calcmode="lin" valueType="num">
                                      <p:cBhvr additive="base">
                                        <p:cTn id="1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anim calcmode="lin" valueType="num">
                                      <p:cBhvr additive="base">
                                        <p:cTn id="2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 calcmode="lin" valueType="num">
                                      <p:cBhvr additive="base">
                                        <p:cTn id="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 calcmode="lin" valueType="num">
                                      <p:cBhvr additive="base">
                                        <p:cTn id="3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anim calcmode="lin" valueType="num">
                                      <p:cBhvr additive="base">
                                        <p:cTn id="3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14" end="14"/>
                                            </p:txEl>
                                          </p:spTgt>
                                        </p:tgtEl>
                                        <p:attrNameLst>
                                          <p:attrName>style.visibility</p:attrName>
                                        </p:attrNameLst>
                                      </p:cBhvr>
                                      <p:to>
                                        <p:strVal val="visible"/>
                                      </p:to>
                                    </p:set>
                                    <p:anim calcmode="lin" valueType="num">
                                      <p:cBhvr additive="base">
                                        <p:cTn id="4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280096" y="-4195"/>
            <a:ext cx="6291742" cy="528505"/>
          </a:xfrm>
        </p:spPr>
        <p:txBody>
          <a:bodyPr/>
          <a:lstStyle/>
          <a:p>
            <a:r>
              <a:rPr lang="en-US" sz="4000" dirty="0"/>
              <a:t>1N4001 – 1N4007  Data Sheet</a:t>
            </a:r>
          </a:p>
        </p:txBody>
      </p:sp>
      <p:sp>
        <p:nvSpPr>
          <p:cNvPr id="8" name="Rectangle 7"/>
          <p:cNvSpPr/>
          <p:nvPr/>
        </p:nvSpPr>
        <p:spPr>
          <a:xfrm>
            <a:off x="2352284" y="5830879"/>
            <a:ext cx="658535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t>Data Sheet from Fairchild Semiconductor for 1N4001-1N4007.</a:t>
            </a:r>
          </a:p>
        </p:txBody>
      </p:sp>
      <p:pic>
        <p:nvPicPr>
          <p:cNvPr id="2" name="Picture 1">
            <a:extLst>
              <a:ext uri="{FF2B5EF4-FFF2-40B4-BE49-F238E27FC236}">
                <a16:creationId xmlns:a16="http://schemas.microsoft.com/office/drawing/2014/main" id="{14772EDA-BA90-43D5-BF7C-FC0491328676}"/>
              </a:ext>
            </a:extLst>
          </p:cNvPr>
          <p:cNvPicPr>
            <a:picLocks noChangeAspect="1"/>
          </p:cNvPicPr>
          <p:nvPr/>
        </p:nvPicPr>
        <p:blipFill>
          <a:blip r:embed="rId2"/>
          <a:stretch>
            <a:fillRect/>
          </a:stretch>
        </p:blipFill>
        <p:spPr>
          <a:xfrm>
            <a:off x="1414318" y="657789"/>
            <a:ext cx="8006520" cy="4814611"/>
          </a:xfrm>
          <a:prstGeom prst="rect">
            <a:avLst/>
          </a:prstGeom>
        </p:spPr>
      </p:pic>
    </p:spTree>
    <p:extLst>
      <p:ext uri="{BB962C8B-B14F-4D97-AF65-F5344CB8AC3E}">
        <p14:creationId xmlns:p14="http://schemas.microsoft.com/office/powerpoint/2010/main" val="64212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10989" y="8389"/>
            <a:ext cx="9320169" cy="515921"/>
          </a:xfrm>
        </p:spPr>
        <p:txBody>
          <a:bodyPr/>
          <a:lstStyle/>
          <a:p>
            <a:r>
              <a:rPr lang="en-US" sz="4000" dirty="0"/>
              <a:t>1N4001 – 1N4007  Data Sheet (Continued)</a:t>
            </a:r>
          </a:p>
        </p:txBody>
      </p:sp>
      <p:sp>
        <p:nvSpPr>
          <p:cNvPr id="8" name="Rectangle 7"/>
          <p:cNvSpPr/>
          <p:nvPr/>
        </p:nvSpPr>
        <p:spPr>
          <a:xfrm>
            <a:off x="9029919" y="1887524"/>
            <a:ext cx="2899225"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a:t>Data Sheet from Fairchild Semiconductor for 1N4001-1N4007.</a:t>
            </a:r>
          </a:p>
        </p:txBody>
      </p:sp>
      <p:pic>
        <p:nvPicPr>
          <p:cNvPr id="3" name="Picture 2">
            <a:extLst>
              <a:ext uri="{FF2B5EF4-FFF2-40B4-BE49-F238E27FC236}">
                <a16:creationId xmlns:a16="http://schemas.microsoft.com/office/drawing/2014/main" id="{BA3636C1-2EE4-41BD-9F52-22D51B135117}"/>
              </a:ext>
            </a:extLst>
          </p:cNvPr>
          <p:cNvPicPr>
            <a:picLocks noChangeAspect="1"/>
          </p:cNvPicPr>
          <p:nvPr/>
        </p:nvPicPr>
        <p:blipFill>
          <a:blip r:embed="rId2"/>
          <a:stretch>
            <a:fillRect/>
          </a:stretch>
        </p:blipFill>
        <p:spPr>
          <a:xfrm>
            <a:off x="2232148" y="696393"/>
            <a:ext cx="6537713" cy="5918433"/>
          </a:xfrm>
          <a:prstGeom prst="rect">
            <a:avLst/>
          </a:prstGeom>
        </p:spPr>
      </p:pic>
    </p:spTree>
    <p:extLst>
      <p:ext uri="{BB962C8B-B14F-4D97-AF65-F5344CB8AC3E}">
        <p14:creationId xmlns:p14="http://schemas.microsoft.com/office/powerpoint/2010/main" val="2699974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553931" y="-22853"/>
            <a:ext cx="5111604" cy="660803"/>
          </a:xfrm>
        </p:spPr>
        <p:txBody>
          <a:bodyPr/>
          <a:lstStyle/>
          <a:p>
            <a:r>
              <a:rPr lang="en-US" sz="4000" dirty="0"/>
              <a:t>Ohm’s Law Graphically</a:t>
            </a:r>
          </a:p>
        </p:txBody>
      </p:sp>
      <p:sp>
        <p:nvSpPr>
          <p:cNvPr id="8" name="Rectangle 7"/>
          <p:cNvSpPr/>
          <p:nvPr/>
        </p:nvSpPr>
        <p:spPr>
          <a:xfrm>
            <a:off x="297712" y="602967"/>
            <a:ext cx="11504428"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r>
              <a:rPr lang="en-US" dirty="0">
                <a:solidFill>
                  <a:prstClr val="black"/>
                </a:solidFill>
              </a:rPr>
              <a:t>Constant (Linear) Resistance on an I-V graph.</a:t>
            </a:r>
          </a:p>
          <a:p>
            <a:endParaRPr lang="en-US" dirty="0">
              <a:solidFill>
                <a:prstClr val="black"/>
              </a:solidFill>
            </a:endParaRPr>
          </a:p>
          <a:p>
            <a:pPr marL="285750" indent="-285750">
              <a:buFont typeface="Arial" panose="020B0604020202020204" pitchFamily="34" charset="0"/>
              <a:buChar char="•"/>
            </a:pPr>
            <a:r>
              <a:rPr lang="en-US" dirty="0">
                <a:solidFill>
                  <a:prstClr val="black"/>
                </a:solidFill>
              </a:rPr>
              <a:t>Diode I-V characteristics are non-linear and so can’t be characterized by a single slope value.</a:t>
            </a: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832822"/>
            <a:ext cx="5581048" cy="4852610"/>
          </a:xfrm>
          <a:prstGeom prst="rect">
            <a:avLst/>
          </a:prstGeom>
        </p:spPr>
      </p:pic>
    </p:spTree>
    <p:extLst>
      <p:ext uri="{BB962C8B-B14F-4D97-AF65-F5344CB8AC3E}">
        <p14:creationId xmlns:p14="http://schemas.microsoft.com/office/powerpoint/2010/main" val="1803076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082904" y="-46299"/>
            <a:ext cx="4010779" cy="520198"/>
          </a:xfrm>
        </p:spPr>
        <p:txBody>
          <a:bodyPr/>
          <a:lstStyle/>
          <a:p>
            <a:r>
              <a:rPr lang="en-US" sz="4000" dirty="0"/>
              <a:t>Diode Resistance</a:t>
            </a:r>
          </a:p>
        </p:txBody>
      </p:sp>
      <mc:AlternateContent xmlns:mc="http://schemas.openxmlformats.org/markup-compatibility/2006" xmlns:a14="http://schemas.microsoft.com/office/drawing/2010/main">
        <mc:Choice Requires="a14">
          <p:sp>
            <p:nvSpPr>
              <p:cNvPr id="8" name="Rectangle 7"/>
              <p:cNvSpPr/>
              <p:nvPr/>
            </p:nvSpPr>
            <p:spPr>
              <a:xfrm>
                <a:off x="152400" y="517968"/>
                <a:ext cx="11878235" cy="62037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Diode Resistance is quite high for near zero currents and relatively 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for &gt; 100 mA current. Resistance decreases for increasing diode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DC Forward Resistance: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Fr</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om</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adjacent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graph</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 </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VD</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 = 0.76 </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V</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0.760 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49.5 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=15.4 </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Bulk Resistance: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den>
                    </m:f>
                  </m:oMath>
                </a14:m>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Fr</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om</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the</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Table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Data</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nor/>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around</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 </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VD</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 = 0.76 </m:t>
                      </m:r>
                      <m:r>
                        <m:rPr>
                          <m:nor/>
                        </m:rPr>
                        <a:rPr kumimoji="0" lang="en-US" sz="1800" b="0" i="0" u="none" strike="noStrike" kern="1200" cap="none" spc="0" normalizeH="0" baseline="0" noProof="0" dirty="0" smtClean="0">
                          <a:ln>
                            <a:noFill/>
                          </a:ln>
                          <a:solidFill>
                            <a:prstClr val="black"/>
                          </a:solidFill>
                          <a:effectLst/>
                          <a:uLnTx/>
                          <a:uFillTx/>
                          <a:latin typeface="Cambria" panose="02040503050406030204"/>
                          <a:ea typeface="+mn-ea"/>
                          <a:cs typeface="+mn-cs"/>
                        </a:rPr>
                        <m:t>V</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0.761 −0.759</m:t>
                              </m:r>
                            </m:e>
                          </m:d>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V</m:t>
                          </m:r>
                        </m:num>
                        <m:den>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51.5 −47.6</m:t>
                              </m:r>
                            </m:e>
                          </m:d>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m:t>
                          </m:r>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=0.513 </m:t>
                      </m:r>
                      <m: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Bulk resistance is the inverse slope of the I-V characteristics for voltages beyond the knee voltage V</a:t>
                </a:r>
                <a:r>
                  <a:rPr kumimoji="0" lang="en-US" sz="1800" b="0" i="0" u="none" strike="noStrike" kern="1200" cap="none" spc="0" normalizeH="0" baseline="-25000" noProof="0" dirty="0">
                    <a:ln>
                      <a:noFill/>
                    </a:ln>
                    <a:solidFill>
                      <a:prstClr val="black"/>
                    </a:solidFill>
                    <a:effectLst/>
                    <a:uLnTx/>
                    <a:uFillTx/>
                    <a:latin typeface="Cambria" panose="02040503050406030204"/>
                    <a:ea typeface="+mn-ea"/>
                    <a:cs typeface="+mn-cs"/>
                  </a:rPr>
                  <a:t>K</a:t>
                </a: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Bulk resistance is smaller than forward resistance, because forward resistance includes the barrier potential along with the bulk resistance.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rPr>
                  <a:t>Because of bulk resistance, the actual diode voltage increases with diode current more than indicated by the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Shockley equation, which does not model bulk resistance.</a:t>
                </a: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152400" y="517968"/>
                <a:ext cx="11878235" cy="6203750"/>
              </a:xfrm>
              <a:prstGeom prst="rect">
                <a:avLst/>
              </a:prstGeom>
              <a:blipFill>
                <a:blip r:embed="rId2"/>
                <a:stretch>
                  <a:fillRect l="-204" r="-409"/>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161" y="569463"/>
            <a:ext cx="3962143" cy="3336347"/>
          </a:xfrm>
          <a:prstGeom prst="rect">
            <a:avLst/>
          </a:prstGeom>
        </p:spPr>
      </p:pic>
      <p:graphicFrame>
        <p:nvGraphicFramePr>
          <p:cNvPr id="5" name="Table 3">
            <a:extLst>
              <a:ext uri="{FF2B5EF4-FFF2-40B4-BE49-F238E27FC236}">
                <a16:creationId xmlns:a16="http://schemas.microsoft.com/office/drawing/2014/main" id="{32E7D734-3BBE-4C4D-B4D9-DCC4DF8EB149}"/>
              </a:ext>
            </a:extLst>
          </p:cNvPr>
          <p:cNvGraphicFramePr>
            <a:graphicFrameLocks noGrp="1"/>
          </p:cNvGraphicFramePr>
          <p:nvPr/>
        </p:nvGraphicFramePr>
        <p:xfrm>
          <a:off x="8570262" y="1246087"/>
          <a:ext cx="1703295" cy="1332212"/>
        </p:xfrm>
        <a:graphic>
          <a:graphicData uri="http://schemas.openxmlformats.org/drawingml/2006/table">
            <a:tbl>
              <a:tblPr firstRow="1" bandRow="1">
                <a:tableStyleId>{5C22544A-7EE6-4342-B048-85BDC9FD1C3A}</a:tableStyleId>
              </a:tblPr>
              <a:tblGrid>
                <a:gridCol w="861041">
                  <a:extLst>
                    <a:ext uri="{9D8B030D-6E8A-4147-A177-3AD203B41FA5}">
                      <a16:colId xmlns:a16="http://schemas.microsoft.com/office/drawing/2014/main" val="2209310303"/>
                    </a:ext>
                  </a:extLst>
                </a:gridCol>
                <a:gridCol w="842254">
                  <a:extLst>
                    <a:ext uri="{9D8B030D-6E8A-4147-A177-3AD203B41FA5}">
                      <a16:colId xmlns:a16="http://schemas.microsoft.com/office/drawing/2014/main" val="54346048"/>
                    </a:ext>
                  </a:extLst>
                </a:gridCol>
              </a:tblGrid>
              <a:tr h="333053">
                <a:tc>
                  <a:txBody>
                    <a:bodyPr/>
                    <a:lstStyle/>
                    <a:p>
                      <a:pPr algn="ctr"/>
                      <a:r>
                        <a:rPr lang="en-US" b="0" dirty="0">
                          <a:solidFill>
                            <a:schemeClr val="bg1"/>
                          </a:solidFill>
                        </a:rPr>
                        <a:t>V</a:t>
                      </a:r>
                      <a:r>
                        <a:rPr lang="en-US" b="0" baseline="-25000" dirty="0">
                          <a:solidFill>
                            <a:schemeClr val="bg1"/>
                          </a:solidFill>
                        </a:rPr>
                        <a:t>D</a:t>
                      </a:r>
                      <a:r>
                        <a:rPr lang="en-US" b="0" baseline="0" dirty="0">
                          <a:solidFill>
                            <a:schemeClr val="bg1"/>
                          </a:solidFill>
                        </a:rPr>
                        <a:t> (V)</a:t>
                      </a:r>
                      <a:endParaRPr lang="en-US" b="0" dirty="0">
                        <a:solidFill>
                          <a:schemeClr val="bg1"/>
                        </a:solidFill>
                      </a:endParaRPr>
                    </a:p>
                  </a:txBody>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b="0" dirty="0">
                          <a:solidFill>
                            <a:schemeClr val="bg1"/>
                          </a:solidFill>
                        </a:rPr>
                        <a:t>I</a:t>
                      </a:r>
                      <a:r>
                        <a:rPr lang="en-US" b="0" baseline="-25000" dirty="0">
                          <a:solidFill>
                            <a:schemeClr val="bg1"/>
                          </a:solidFill>
                        </a:rPr>
                        <a:t>D</a:t>
                      </a:r>
                      <a:r>
                        <a:rPr lang="en-US" b="0" baseline="0" dirty="0">
                          <a:solidFill>
                            <a:schemeClr val="bg1"/>
                          </a:solidFill>
                        </a:rPr>
                        <a:t> (mA)</a:t>
                      </a:r>
                      <a:endParaRPr lang="en-US" b="0" dirty="0">
                        <a:solidFill>
                          <a:schemeClr val="bg1"/>
                        </a:solidFill>
                      </a:endParaRPr>
                    </a:p>
                  </a:txBody>
                  <a:tcPr/>
                </a:tc>
                <a:extLst>
                  <a:ext uri="{0D108BD9-81ED-4DB2-BD59-A6C34878D82A}">
                    <a16:rowId xmlns:a16="http://schemas.microsoft.com/office/drawing/2014/main" val="1588640095"/>
                  </a:ext>
                </a:extLst>
              </a:tr>
              <a:tr h="333053">
                <a:tc>
                  <a:txBody>
                    <a:bodyPr/>
                    <a:lstStyle/>
                    <a:p>
                      <a:pPr algn="ctr"/>
                      <a:r>
                        <a:rPr lang="en-US" dirty="0"/>
                        <a:t>0.759</a:t>
                      </a:r>
                    </a:p>
                  </a:txBody>
                  <a:tcPr/>
                </a:tc>
                <a:tc>
                  <a:txBody>
                    <a:bodyPr/>
                    <a:lstStyle/>
                    <a:p>
                      <a:pPr algn="ctr"/>
                      <a:r>
                        <a:rPr lang="en-US" dirty="0"/>
                        <a:t>47.6</a:t>
                      </a:r>
                    </a:p>
                  </a:txBody>
                  <a:tcPr/>
                </a:tc>
                <a:extLst>
                  <a:ext uri="{0D108BD9-81ED-4DB2-BD59-A6C34878D82A}">
                    <a16:rowId xmlns:a16="http://schemas.microsoft.com/office/drawing/2014/main" val="4182578110"/>
                  </a:ext>
                </a:extLst>
              </a:tr>
              <a:tr h="333053">
                <a:tc>
                  <a:txBody>
                    <a:bodyPr/>
                    <a:lstStyle/>
                    <a:p>
                      <a:pPr algn="ctr"/>
                      <a:r>
                        <a:rPr lang="en-US" dirty="0"/>
                        <a:t>0.760</a:t>
                      </a:r>
                    </a:p>
                  </a:txBody>
                  <a:tcPr/>
                </a:tc>
                <a:tc>
                  <a:txBody>
                    <a:bodyPr/>
                    <a:lstStyle/>
                    <a:p>
                      <a:pPr algn="ctr"/>
                      <a:r>
                        <a:rPr lang="en-US" dirty="0"/>
                        <a:t>49.5</a:t>
                      </a:r>
                    </a:p>
                  </a:txBody>
                  <a:tcPr/>
                </a:tc>
                <a:extLst>
                  <a:ext uri="{0D108BD9-81ED-4DB2-BD59-A6C34878D82A}">
                    <a16:rowId xmlns:a16="http://schemas.microsoft.com/office/drawing/2014/main" val="960655236"/>
                  </a:ext>
                </a:extLst>
              </a:tr>
              <a:tr h="333053">
                <a:tc>
                  <a:txBody>
                    <a:bodyPr/>
                    <a:lstStyle/>
                    <a:p>
                      <a:pPr algn="ctr"/>
                      <a:r>
                        <a:rPr lang="en-US" dirty="0"/>
                        <a:t>0.761</a:t>
                      </a:r>
                    </a:p>
                  </a:txBody>
                  <a:tcPr/>
                </a:tc>
                <a:tc>
                  <a:txBody>
                    <a:bodyPr/>
                    <a:lstStyle/>
                    <a:p>
                      <a:pPr algn="ctr"/>
                      <a:r>
                        <a:rPr lang="en-US" dirty="0"/>
                        <a:t>51.5</a:t>
                      </a:r>
                    </a:p>
                  </a:txBody>
                  <a:tcPr/>
                </a:tc>
                <a:extLst>
                  <a:ext uri="{0D108BD9-81ED-4DB2-BD59-A6C34878D82A}">
                    <a16:rowId xmlns:a16="http://schemas.microsoft.com/office/drawing/2014/main" val="3047649673"/>
                  </a:ext>
                </a:extLst>
              </a:tr>
            </a:tbl>
          </a:graphicData>
        </a:graphic>
      </p:graphicFrame>
    </p:spTree>
    <p:extLst>
      <p:ext uri="{BB962C8B-B14F-4D97-AF65-F5344CB8AC3E}">
        <p14:creationId xmlns:p14="http://schemas.microsoft.com/office/powerpoint/2010/main" val="414554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anim calcmode="lin" valueType="num">
                                      <p:cBhvr additive="base">
                                        <p:cTn id="1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 calcmode="lin" valueType="num">
                                      <p:cBhvr additive="base">
                                        <p:cTn id="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anim calcmode="lin" valueType="num">
                                      <p:cBhvr additive="base">
                                        <p:cTn id="3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6" end="16"/>
                                            </p:txEl>
                                          </p:spTgt>
                                        </p:tgtEl>
                                        <p:attrNameLst>
                                          <p:attrName>style.visibility</p:attrName>
                                        </p:attrNameLst>
                                      </p:cBhvr>
                                      <p:to>
                                        <p:strVal val="visible"/>
                                      </p:to>
                                    </p:set>
                                    <p:anim calcmode="lin" valueType="num">
                                      <p:cBhvr additive="base">
                                        <p:cTn id="4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211" y="-52160"/>
            <a:ext cx="6697578"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Series Diode Circuit</a:t>
            </a:r>
          </a:p>
        </p:txBody>
      </p:sp>
      <mc:AlternateContent xmlns:mc="http://schemas.openxmlformats.org/markup-compatibility/2006" xmlns:a14="http://schemas.microsoft.com/office/drawing/2010/main">
        <mc:Choice Requires="a14">
          <p:sp>
            <p:nvSpPr>
              <p:cNvPr id="138" name="Rectangle 137"/>
              <p:cNvSpPr/>
              <p:nvPr/>
            </p:nvSpPr>
            <p:spPr>
              <a:xfrm>
                <a:off x="595618" y="613588"/>
                <a:ext cx="11207692" cy="54118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cs typeface="Arial" panose="020B0604020202020204" pitchFamily="34" charset="0"/>
                  </a:rPr>
                  <a:t>Solve for I</a:t>
                </a:r>
                <a:r>
                  <a:rPr lang="en-US" altLang="en-US" baseline="-25000" dirty="0">
                    <a:cs typeface="Arial" panose="020B0604020202020204" pitchFamily="34" charset="0"/>
                  </a:rPr>
                  <a:t>D</a:t>
                </a:r>
                <a:r>
                  <a:rPr lang="en-US" altLang="en-US" dirty="0">
                    <a:cs typeface="Arial" panose="020B0604020202020204" pitchFamily="34" charset="0"/>
                  </a:rPr>
                  <a:t>, for the adjacent series diode circuit:</a:t>
                </a:r>
              </a:p>
              <a:p>
                <a:endParaRPr lang="en-US" altLang="en-US" dirty="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solidFill>
                            <a:prstClr val="black"/>
                          </a:solidFill>
                          <a:latin typeface="Cambria Math" panose="02040503050406030204" pitchFamily="18" charset="0"/>
                        </a:rPr>
                        <m:t>Schockley</m:t>
                      </m:r>
                      <m:r>
                        <a:rPr lang="en-US">
                          <a:solidFill>
                            <a:prstClr val="black"/>
                          </a:solidFill>
                          <a:latin typeface="Cambria Math" panose="02040503050406030204" pitchFamily="18" charset="0"/>
                        </a:rPr>
                        <m:t> </m:t>
                      </m:r>
                      <m:r>
                        <m:rPr>
                          <m:sty m:val="p"/>
                        </m:rPr>
                        <a:rPr lang="en-US">
                          <a:solidFill>
                            <a:prstClr val="black"/>
                          </a:solidFill>
                          <a:latin typeface="Cambria Math" panose="02040503050406030204" pitchFamily="18" charset="0"/>
                        </a:rPr>
                        <m:t>Equation</m:t>
                      </m:r>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e>
                      </m:d>
                      <m:r>
                        <a:rPr lang="en-US" i="1">
                          <a:solidFill>
                            <a:prstClr val="black"/>
                          </a:solidFill>
                          <a:latin typeface="Cambria Math" panose="02040503050406030204" pitchFamily="18" charset="0"/>
                          <a:ea typeface="Cambria Math" panose="02040503050406030204" pitchFamily="18" charset="0"/>
                        </a:rPr>
                        <m:t>.</m:t>
                      </m:r>
                    </m:oMath>
                  </m:oMathPara>
                </a14:m>
                <a:endParaRPr lang="en-US" altLang="en-US" dirty="0">
                  <a:cs typeface="Arial" panose="020B0604020202020204" pitchFamily="34" charset="0"/>
                </a:endParaRPr>
              </a:p>
              <a:p>
                <a:endParaRPr lang="en-US" altLang="en-US" dirty="0">
                  <a:cs typeface="Arial" panose="020B0604020202020204" pitchFamily="34" charset="0"/>
                </a:endParaRPr>
              </a:p>
              <a:p>
                <a:r>
                  <a:rPr lang="en-US" altLang="en-US" dirty="0">
                    <a:cs typeface="Arial" panose="020B0604020202020204" pitchFamily="34" charset="0"/>
                  </a:rPr>
                  <a:t>KVL:  -V</a:t>
                </a:r>
                <a:r>
                  <a:rPr lang="en-US" altLang="en-US" baseline="-25000" dirty="0">
                    <a:cs typeface="Arial" panose="020B0604020202020204" pitchFamily="34" charset="0"/>
                  </a:rPr>
                  <a:t>B</a:t>
                </a:r>
                <a:r>
                  <a:rPr lang="en-US" altLang="en-US" dirty="0">
                    <a:cs typeface="Arial" panose="020B0604020202020204" pitchFamily="34" charset="0"/>
                  </a:rPr>
                  <a:t> + V</a:t>
                </a:r>
                <a:r>
                  <a:rPr lang="en-US" altLang="en-US" baseline="-25000" dirty="0">
                    <a:cs typeface="Arial" panose="020B0604020202020204" pitchFamily="34" charset="0"/>
                  </a:rPr>
                  <a:t>D</a:t>
                </a:r>
                <a:r>
                  <a:rPr lang="en-US" altLang="en-US" dirty="0">
                    <a:cs typeface="Arial" panose="020B0604020202020204" pitchFamily="34" charset="0"/>
                  </a:rPr>
                  <a:t> + I</a:t>
                </a:r>
                <a:r>
                  <a:rPr lang="en-US" altLang="en-US" baseline="-25000" dirty="0">
                    <a:cs typeface="Arial" panose="020B0604020202020204" pitchFamily="34" charset="0"/>
                  </a:rPr>
                  <a:t>D</a:t>
                </a:r>
                <a:r>
                  <a:rPr lang="en-US" altLang="en-US" dirty="0">
                    <a:cs typeface="Arial" panose="020B0604020202020204" pitchFamily="34" charset="0"/>
                  </a:rPr>
                  <a:t>R = 0, V</a:t>
                </a:r>
                <a:r>
                  <a:rPr lang="en-US" altLang="en-US" baseline="-25000" dirty="0">
                    <a:cs typeface="Arial" panose="020B0604020202020204" pitchFamily="34" charset="0"/>
                  </a:rPr>
                  <a:t>B </a:t>
                </a:r>
                <a:r>
                  <a:rPr lang="en-US" altLang="en-US" dirty="0">
                    <a:cs typeface="Arial" panose="020B0604020202020204" pitchFamily="34" charset="0"/>
                  </a:rPr>
                  <a:t>= V</a:t>
                </a:r>
                <a:r>
                  <a:rPr lang="en-US" altLang="en-US" baseline="-25000" dirty="0">
                    <a:cs typeface="Arial" panose="020B0604020202020204" pitchFamily="34" charset="0"/>
                  </a:rPr>
                  <a:t>D</a:t>
                </a:r>
                <a:r>
                  <a:rPr lang="en-US" altLang="en-US" dirty="0">
                    <a:cs typeface="Arial" panose="020B0604020202020204" pitchFamily="34" charset="0"/>
                  </a:rPr>
                  <a:t> + I</a:t>
                </a:r>
                <a:r>
                  <a:rPr lang="en-US" altLang="en-US" baseline="-25000" dirty="0">
                    <a:cs typeface="Arial" panose="020B0604020202020204" pitchFamily="34" charset="0"/>
                  </a:rPr>
                  <a:t>D</a:t>
                </a:r>
                <a:r>
                  <a:rPr lang="en-US" altLang="en-US" dirty="0">
                    <a:cs typeface="Arial" panose="020B0604020202020204" pitchFamily="34" charset="0"/>
                  </a:rPr>
                  <a:t>R.</a:t>
                </a:r>
              </a:p>
              <a:p>
                <a:endParaRPr lang="en-US" altLang="en-US" dirty="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I</m:t>
                          </m:r>
                        </m:e>
                        <m:sub>
                          <m:r>
                            <m:rPr>
                              <m:sty m:val="p"/>
                            </m:rPr>
                            <a:rPr lang="en-US" altLang="en-US">
                              <a:latin typeface="Cambria Math" panose="02040503050406030204" pitchFamily="18" charset="0"/>
                              <a:cs typeface="Arial" panose="020B0604020202020204" pitchFamily="34" charset="0"/>
                            </a:rPr>
                            <m:t>D</m:t>
                          </m:r>
                        </m:sub>
                      </m:sSub>
                      <m:r>
                        <a:rPr lang="en-US" altLang="en-US">
                          <a:latin typeface="Cambria Math" panose="02040503050406030204" pitchFamily="18" charset="0"/>
                          <a:cs typeface="Arial" panose="020B0604020202020204" pitchFamily="34" charset="0"/>
                        </a:rPr>
                        <m:t>=</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B</m:t>
                              </m:r>
                            </m:sub>
                          </m:sSub>
                          <m:r>
                            <a:rPr lang="en-US" altLang="en-US">
                              <a:latin typeface="Cambria Math" panose="02040503050406030204" pitchFamily="18" charset="0"/>
                              <a:cs typeface="Arial" panose="020B0604020202020204" pitchFamily="34" charset="0"/>
                            </a:rPr>
                            <m:t>−</m:t>
                          </m:r>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D</m:t>
                              </m:r>
                            </m:sub>
                          </m:sSub>
                        </m:num>
                        <m:den>
                          <m:r>
                            <m:rPr>
                              <m:sty m:val="p"/>
                            </m:rPr>
                            <a:rPr lang="en-US" altLang="en-US">
                              <a:latin typeface="Cambria Math" panose="02040503050406030204" pitchFamily="18" charset="0"/>
                              <a:cs typeface="Arial" panose="020B0604020202020204" pitchFamily="34" charset="0"/>
                            </a:rPr>
                            <m:t>R</m:t>
                          </m:r>
                        </m:den>
                      </m:f>
                      <m:r>
                        <a:rPr lang="en-US" altLang="en-US" i="1">
                          <a:latin typeface="Cambria Math" panose="02040503050406030204" pitchFamily="18" charset="0"/>
                          <a:cs typeface="Arial" panose="020B0604020202020204" pitchFamily="34" charset="0"/>
                        </a:rPr>
                        <m:t>, </m:t>
                      </m:r>
                      <m:r>
                        <m:rPr>
                          <m:sty m:val="p"/>
                        </m:rPr>
                        <a:rPr lang="en-US" altLang="en-US">
                          <a:latin typeface="Cambria Math" panose="02040503050406030204" pitchFamily="18" charset="0"/>
                          <a:cs typeface="Arial" panose="020B0604020202020204" pitchFamily="34" charset="0"/>
                        </a:rPr>
                        <m:t>and</m:t>
                      </m:r>
                      <m:r>
                        <a:rPr lang="en-US" altLang="en-US" i="1">
                          <a:latin typeface="Cambria Math" panose="02040503050406030204" pitchFamily="18" charset="0"/>
                          <a:cs typeface="Arial" panose="020B0604020202020204" pitchFamily="34"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e>
                      </m:d>
                      <m:r>
                        <a:rPr lang="en-US" i="1">
                          <a:solidFill>
                            <a:prstClr val="black"/>
                          </a:solidFill>
                          <a:latin typeface="Cambria Math" panose="02040503050406030204" pitchFamily="18" charset="0"/>
                          <a:ea typeface="Cambria Math" panose="02040503050406030204" pitchFamily="18" charset="0"/>
                        </a:rPr>
                        <m:t>.</m:t>
                      </m:r>
                    </m:oMath>
                  </m:oMathPara>
                </a14:m>
                <a:endParaRPr lang="en-US" altLang="en-US" dirty="0">
                  <a:cs typeface="Arial" panose="020B0604020202020204" pitchFamily="34" charset="0"/>
                </a:endParaRPr>
              </a:p>
              <a:p>
                <a:endParaRPr lang="en-US" altLang="en-US" dirty="0">
                  <a:cs typeface="Arial" panose="020B0604020202020204" pitchFamily="34" charset="0"/>
                </a:endParaRPr>
              </a:p>
              <a:p>
                <a:r>
                  <a:rPr lang="en-US" altLang="en-US" dirty="0">
                    <a:cs typeface="Arial" panose="020B0604020202020204" pitchFamily="34" charset="0"/>
                  </a:rPr>
                  <a:t>Two equations with two unknowns, I</a:t>
                </a:r>
                <a:r>
                  <a:rPr lang="en-US" altLang="en-US" baseline="-25000" dirty="0">
                    <a:cs typeface="Arial" panose="020B0604020202020204" pitchFamily="34" charset="0"/>
                  </a:rPr>
                  <a:t>D</a:t>
                </a:r>
                <a:r>
                  <a:rPr lang="en-US" altLang="en-US" dirty="0">
                    <a:cs typeface="Arial" panose="020B0604020202020204" pitchFamily="34" charset="0"/>
                  </a:rPr>
                  <a:t> and V</a:t>
                </a:r>
                <a:r>
                  <a:rPr lang="en-US" altLang="en-US" baseline="-25000" dirty="0">
                    <a:cs typeface="Arial" panose="020B0604020202020204" pitchFamily="34" charset="0"/>
                  </a:rPr>
                  <a:t>D</a:t>
                </a:r>
                <a:r>
                  <a:rPr lang="en-US" altLang="en-US" dirty="0">
                    <a:cs typeface="Arial" panose="020B0604020202020204" pitchFamily="34" charset="0"/>
                  </a:rPr>
                  <a:t>. Yet how do you solve these two Equations?</a:t>
                </a:r>
              </a:p>
              <a:p>
                <a:endParaRPr lang="en-US" altLang="en-US" dirty="0">
                  <a:cs typeface="Arial" panose="020B0604020202020204" pitchFamily="34" charset="0"/>
                </a:endParaRPr>
              </a:p>
              <a:p>
                <a:pPr>
                  <a:spcBef>
                    <a:spcPct val="0"/>
                  </a:spcBef>
                  <a:buFontTx/>
                  <a:buNone/>
                </a:pPr>
                <a14:m>
                  <m:oMathPara xmlns:m="http://schemas.openxmlformats.org/officeDocument/2006/math">
                    <m:oMathParaPr>
                      <m:jc m:val="left"/>
                    </m:oMathParaPr>
                    <m:oMath xmlns:m="http://schemas.openxmlformats.org/officeDocument/2006/math">
                      <m:r>
                        <m:rPr>
                          <m:sty m:val="p"/>
                        </m:rPr>
                        <a:rPr lang="en-US">
                          <a:solidFill>
                            <a:prstClr val="black"/>
                          </a:solidFill>
                          <a:latin typeface="Cambria Math" panose="02040503050406030204" pitchFamily="18" charset="0"/>
                        </a:rPr>
                        <m:t>Substitution</m:t>
                      </m:r>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e>
                      </m:d>
                      <m:r>
                        <a:rPr lang="en-US" altLang="en-US">
                          <a:latin typeface="Cambria Math" panose="02040503050406030204" pitchFamily="18" charset="0"/>
                          <a:cs typeface="Arial" panose="020B0604020202020204" pitchFamily="34" charset="0"/>
                        </a:rPr>
                        <m:t>=</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B</m:t>
                              </m:r>
                            </m:sub>
                          </m:sSub>
                          <m:r>
                            <a:rPr lang="en-US" altLang="en-US">
                              <a:latin typeface="Cambria Math" panose="02040503050406030204" pitchFamily="18" charset="0"/>
                              <a:cs typeface="Arial" panose="020B0604020202020204" pitchFamily="34" charset="0"/>
                            </a:rPr>
                            <m:t>−</m:t>
                          </m:r>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D</m:t>
                              </m:r>
                            </m:sub>
                          </m:sSub>
                        </m:num>
                        <m:den>
                          <m:r>
                            <m:rPr>
                              <m:sty m:val="p"/>
                            </m:rPr>
                            <a:rPr lang="en-US" altLang="en-US">
                              <a:latin typeface="Cambria Math" panose="02040503050406030204" pitchFamily="18" charset="0"/>
                              <a:cs typeface="Arial" panose="020B0604020202020204" pitchFamily="34" charset="0"/>
                            </a:rPr>
                            <m:t>R</m:t>
                          </m:r>
                        </m:den>
                      </m:f>
                      <m:r>
                        <a:rPr lang="en-US" altLang="en-US" i="1">
                          <a:latin typeface="Cambria Math" panose="02040503050406030204" pitchFamily="18" charset="0"/>
                          <a:cs typeface="Arial" panose="020B0604020202020204" pitchFamily="34" charset="0"/>
                        </a:rPr>
                        <m:t>. </m:t>
                      </m:r>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r>
                        <a:rPr lang="en-US" altLang="en-US">
                          <a:latin typeface="Cambria Math" panose="02040503050406030204" pitchFamily="18" charset="0"/>
                          <a:cs typeface="Arial" panose="020B0604020202020204" pitchFamily="34" charset="0"/>
                        </a:rPr>
                        <m:t>=</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B</m:t>
                              </m:r>
                            </m:sub>
                          </m:sSub>
                          <m:r>
                            <a:rPr lang="en-US" altLang="en-US">
                              <a:latin typeface="Cambria Math" panose="02040503050406030204" pitchFamily="18" charset="0"/>
                              <a:cs typeface="Arial" panose="020B0604020202020204" pitchFamily="34" charset="0"/>
                            </a:rPr>
                            <m:t>−</m:t>
                          </m:r>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D</m:t>
                              </m:r>
                            </m:sub>
                          </m:sSub>
                        </m:num>
                        <m:den>
                          <m:r>
                            <m:rPr>
                              <m:sty m:val="p"/>
                            </m:rPr>
                            <a:rPr lang="en-US" altLang="en-US">
                              <a:latin typeface="Cambria Math" panose="02040503050406030204" pitchFamily="18" charset="0"/>
                              <a:cs typeface="Arial" panose="020B0604020202020204" pitchFamily="34" charset="0"/>
                            </a:rPr>
                            <m:t>R</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en>
                      </m:f>
                      <m:r>
                        <a:rPr lang="en-US" altLang="en-US" i="1">
                          <a:latin typeface="Cambria Math" panose="02040503050406030204" pitchFamily="18" charset="0"/>
                          <a:cs typeface="Arial" panose="020B0604020202020204" pitchFamily="34" charset="0"/>
                        </a:rPr>
                        <m:t>=</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B</m:t>
                              </m:r>
                            </m:sub>
                          </m:sSub>
                        </m:num>
                        <m:den>
                          <m:r>
                            <m:rPr>
                              <m:sty m:val="p"/>
                            </m:rPr>
                            <a:rPr lang="en-US" altLang="en-US">
                              <a:latin typeface="Cambria Math" panose="02040503050406030204" pitchFamily="18" charset="0"/>
                              <a:cs typeface="Arial" panose="020B0604020202020204" pitchFamily="34" charset="0"/>
                            </a:rPr>
                            <m:t>R</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en>
                      </m:f>
                      <m:r>
                        <a:rPr lang="en-US">
                          <a:solidFill>
                            <a:prstClr val="black"/>
                          </a:solidFill>
                          <a:latin typeface="Cambria Math" panose="02040503050406030204" pitchFamily="18" charset="0"/>
                        </a:rPr>
                        <m:t>− </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D</m:t>
                              </m:r>
                            </m:sub>
                          </m:sSub>
                        </m:num>
                        <m:den>
                          <m:r>
                            <m:rPr>
                              <m:sty m:val="p"/>
                            </m:rPr>
                            <a:rPr lang="en-US" altLang="en-US">
                              <a:latin typeface="Cambria Math" panose="02040503050406030204" pitchFamily="18" charset="0"/>
                              <a:cs typeface="Arial" panose="020B0604020202020204" pitchFamily="34" charset="0"/>
                            </a:rPr>
                            <m:t>R</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en>
                      </m:f>
                      <m:r>
                        <a:rPr lang="en-US" i="1">
                          <a:solidFill>
                            <a:prstClr val="black"/>
                          </a:solidFill>
                          <a:latin typeface="Cambria Math" panose="02040503050406030204" pitchFamily="18" charset="0"/>
                        </a:rPr>
                        <m:t>.</m:t>
                      </m:r>
                    </m:oMath>
                  </m:oMathPara>
                </a14:m>
                <a:endParaRPr lang="en-US" altLang="en-US" dirty="0">
                  <a:cs typeface="Arial" panose="020B0604020202020204" pitchFamily="34" charset="0"/>
                </a:endParaRPr>
              </a:p>
              <a:p>
                <a:pPr>
                  <a:spcBef>
                    <a:spcPct val="0"/>
                  </a:spcBef>
                  <a:buFontTx/>
                  <a:buNone/>
                </a:pPr>
                <a:endParaRPr lang="en-US" altLang="en-US" dirty="0">
                  <a:cs typeface="Arial" panose="020B0604020202020204" pitchFamily="34" charset="0"/>
                </a:endParaRPr>
              </a:p>
              <a:p>
                <a:pPr>
                  <a:spcAft>
                    <a:spcPts val="1200"/>
                  </a:spcAft>
                </a:pPr>
                <a14:m>
                  <m:oMathPara xmlns:m="http://schemas.openxmlformats.org/officeDocument/2006/math">
                    <m:oMathParaPr>
                      <m:jc m:val="center"/>
                    </m:oMathParaPr>
                    <m:oMath xmlns:m="http://schemas.openxmlformats.org/officeDocument/2006/math">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D</m:t>
                              </m:r>
                            </m:sub>
                          </m:sSub>
                        </m:num>
                        <m:den>
                          <m:r>
                            <m:rPr>
                              <m:sty m:val="p"/>
                            </m:rPr>
                            <a:rPr lang="en-US" altLang="en-US">
                              <a:latin typeface="Cambria Math" panose="02040503050406030204" pitchFamily="18" charset="0"/>
                              <a:cs typeface="Arial" panose="020B0604020202020204" pitchFamily="34" charset="0"/>
                            </a:rPr>
                            <m:t>R</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en>
                      </m:f>
                      <m:r>
                        <a:rPr lang="en-US" altLang="en-US" i="1">
                          <a:latin typeface="Cambria Math" panose="02040503050406030204" pitchFamily="18" charset="0"/>
                          <a:cs typeface="Arial" panose="020B0604020202020204" pitchFamily="34" charset="0"/>
                        </a:rPr>
                        <m:t>=</m:t>
                      </m:r>
                      <m:f>
                        <m:fPr>
                          <m:ctrlPr>
                            <a:rPr lang="en-US" altLang="en-US" i="1">
                              <a:latin typeface="Cambria Math" panose="02040503050406030204" pitchFamily="18" charset="0"/>
                              <a:cs typeface="Arial" panose="020B0604020202020204" pitchFamily="34" charset="0"/>
                            </a:rPr>
                          </m:ctrlPr>
                        </m:fPr>
                        <m:num>
                          <m:sSub>
                            <m:sSubPr>
                              <m:ctrlPr>
                                <a:rPr lang="en-US" altLang="en-US" i="1">
                                  <a:latin typeface="Cambria Math" panose="02040503050406030204" pitchFamily="18" charset="0"/>
                                  <a:cs typeface="Arial" panose="020B0604020202020204" pitchFamily="34" charset="0"/>
                                </a:rPr>
                              </m:ctrlPr>
                            </m:sSubPr>
                            <m:e>
                              <m:r>
                                <m:rPr>
                                  <m:sty m:val="p"/>
                                </m:rPr>
                                <a:rPr lang="en-US" altLang="en-US">
                                  <a:latin typeface="Cambria Math" panose="02040503050406030204" pitchFamily="18" charset="0"/>
                                  <a:cs typeface="Arial" panose="020B0604020202020204" pitchFamily="34" charset="0"/>
                                </a:rPr>
                                <m:t>V</m:t>
                              </m:r>
                            </m:e>
                            <m:sub>
                              <m:r>
                                <m:rPr>
                                  <m:sty m:val="p"/>
                                </m:rPr>
                                <a:rPr lang="en-US" altLang="en-US">
                                  <a:latin typeface="Cambria Math" panose="02040503050406030204" pitchFamily="18" charset="0"/>
                                  <a:cs typeface="Arial" panose="020B0604020202020204" pitchFamily="34" charset="0"/>
                                </a:rPr>
                                <m:t>B</m:t>
                              </m:r>
                            </m:sub>
                          </m:sSub>
                        </m:num>
                        <m:den>
                          <m:r>
                            <m:rPr>
                              <m:sty m:val="p"/>
                            </m:rPr>
                            <a:rPr lang="en-US" altLang="en-US">
                              <a:latin typeface="Cambria Math" panose="02040503050406030204" pitchFamily="18" charset="0"/>
                              <a:cs typeface="Arial" panose="020B0604020202020204" pitchFamily="34" charset="0"/>
                            </a:rPr>
                            <m:t>R</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en>
                      </m:f>
                      <m:r>
                        <a:rPr lang="en-US">
                          <a:solidFill>
                            <a:prstClr val="black"/>
                          </a:solidFill>
                          <a:latin typeface="Cambria Math" panose="02040503050406030204" pitchFamily="18" charset="0"/>
                        </a:rPr>
                        <m:t>+</m:t>
                      </m:r>
                      <m:r>
                        <a:rPr lang="en-US" i="1">
                          <a:solidFill>
                            <a:prstClr val="black"/>
                          </a:solidFill>
                          <a:latin typeface="Cambria Math" panose="02040503050406030204" pitchFamily="18" charset="0"/>
                        </a:rPr>
                        <m:t>1. </m:t>
                      </m:r>
                    </m:oMath>
                  </m:oMathPara>
                </a14:m>
                <a:endParaRPr lang="en-US" i="1" dirty="0">
                  <a:solidFill>
                    <a:prstClr val="black"/>
                  </a:solidFill>
                  <a:latin typeface="Cambria Math" panose="02040503050406030204" pitchFamily="18" charset="0"/>
                </a:endParaRPr>
              </a:p>
              <a:p>
                <a:pPr marL="285750" indent="-285750">
                  <a:spcAft>
                    <a:spcPts val="1200"/>
                  </a:spcAft>
                  <a:buFont typeface="Arial" panose="020B0604020202020204" pitchFamily="34" charset="0"/>
                  <a:buChar char="•"/>
                </a:pPr>
                <a:r>
                  <a:rPr lang="en-US" altLang="en-US" dirty="0">
                    <a:cs typeface="Arial" panose="020B0604020202020204" pitchFamily="34" charset="0"/>
                  </a:rPr>
                  <a:t>One equation with one unknown, i.e., V</a:t>
                </a:r>
                <a:r>
                  <a:rPr lang="en-US" altLang="en-US" baseline="-25000" dirty="0">
                    <a:cs typeface="Arial" panose="020B0604020202020204" pitchFamily="34" charset="0"/>
                  </a:rPr>
                  <a:t>D</a:t>
                </a:r>
                <a:r>
                  <a:rPr lang="en-US" altLang="en-US" dirty="0">
                    <a:cs typeface="Arial" panose="020B0604020202020204" pitchFamily="34" charset="0"/>
                  </a:rPr>
                  <a:t>, yet can’t easily isolate and solve for V</a:t>
                </a:r>
                <a:r>
                  <a:rPr lang="en-US" altLang="en-US" baseline="-25000" dirty="0">
                    <a:cs typeface="Arial" panose="020B0604020202020204" pitchFamily="34" charset="0"/>
                  </a:rPr>
                  <a:t>D</a:t>
                </a:r>
                <a:r>
                  <a:rPr lang="en-US" altLang="en-US" dirty="0">
                    <a:cs typeface="Arial" panose="020B0604020202020204" pitchFamily="34" charset="0"/>
                  </a:rPr>
                  <a:t>.</a:t>
                </a:r>
              </a:p>
              <a:p>
                <a:pPr marL="285750" indent="-285750">
                  <a:spcAft>
                    <a:spcPts val="1200"/>
                  </a:spcAft>
                  <a:buFont typeface="Arial" panose="020B0604020202020204" pitchFamily="34" charset="0"/>
                  <a:buChar char="•"/>
                </a:pPr>
                <a:r>
                  <a:rPr lang="en-US" altLang="en-US" dirty="0">
                    <a:cs typeface="Arial" panose="020B0604020202020204" pitchFamily="34" charset="0"/>
                  </a:rPr>
                  <a:t>Techniques due exist to solve nonlinear equations, such as an iterative trial and error method. </a:t>
                </a:r>
              </a:p>
            </p:txBody>
          </p:sp>
        </mc:Choice>
        <mc:Fallback xmlns="">
          <p:sp>
            <p:nvSpPr>
              <p:cNvPr id="138" name="Rectangle 137"/>
              <p:cNvSpPr>
                <a:spLocks noRot="1" noChangeAspect="1" noMove="1" noResize="1" noEditPoints="1" noAdjustHandles="1" noChangeArrowheads="1" noChangeShapeType="1" noTextEdit="1"/>
              </p:cNvSpPr>
              <p:nvPr/>
            </p:nvSpPr>
            <p:spPr>
              <a:xfrm>
                <a:off x="595618" y="613588"/>
                <a:ext cx="11207692" cy="5411803"/>
              </a:xfrm>
              <a:prstGeom prst="rect">
                <a:avLst/>
              </a:prstGeom>
              <a:blipFill>
                <a:blip r:embed="rId3"/>
                <a:stretch>
                  <a:fillRect l="-271" t="-335" b="-33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865" y="685511"/>
            <a:ext cx="3432593" cy="2253427"/>
          </a:xfrm>
          <a:prstGeom prst="rect">
            <a:avLst/>
          </a:prstGeom>
        </p:spPr>
      </p:pic>
    </p:spTree>
    <p:extLst>
      <p:ext uri="{BB962C8B-B14F-4D97-AF65-F5344CB8AC3E}">
        <p14:creationId xmlns:p14="http://schemas.microsoft.com/office/powerpoint/2010/main" val="32591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4" end="4"/>
                                            </p:txEl>
                                          </p:spTgt>
                                        </p:tgtEl>
                                        <p:attrNameLst>
                                          <p:attrName>style.visibility</p:attrName>
                                        </p:attrNameLst>
                                      </p:cBhvr>
                                      <p:to>
                                        <p:strVal val="visible"/>
                                      </p:to>
                                    </p:set>
                                    <p:anim calcmode="lin" valueType="num">
                                      <p:cBhvr additive="base">
                                        <p:cTn id="7" dur="500" fill="hold"/>
                                        <p:tgtEl>
                                          <p:spTgt spid="13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6" end="6"/>
                                            </p:txEl>
                                          </p:spTgt>
                                        </p:tgtEl>
                                        <p:attrNameLst>
                                          <p:attrName>style.visibility</p:attrName>
                                        </p:attrNameLst>
                                      </p:cBhvr>
                                      <p:to>
                                        <p:strVal val="visible"/>
                                      </p:to>
                                    </p:set>
                                    <p:anim calcmode="lin" valueType="num">
                                      <p:cBhvr additive="base">
                                        <p:cTn id="11"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8" end="8"/>
                                            </p:txEl>
                                          </p:spTgt>
                                        </p:tgtEl>
                                        <p:attrNameLst>
                                          <p:attrName>style.visibility</p:attrName>
                                        </p:attrNameLst>
                                      </p:cBhvr>
                                      <p:to>
                                        <p:strVal val="visible"/>
                                      </p:to>
                                    </p:set>
                                    <p:anim calcmode="lin" valueType="num">
                                      <p:cBhvr additive="base">
                                        <p:cTn id="15"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8">
                                            <p:txEl>
                                              <p:pRg st="10" end="10"/>
                                            </p:txEl>
                                          </p:spTgt>
                                        </p:tgtEl>
                                        <p:attrNameLst>
                                          <p:attrName>style.visibility</p:attrName>
                                        </p:attrNameLst>
                                      </p:cBhvr>
                                      <p:to>
                                        <p:strVal val="visible"/>
                                      </p:to>
                                    </p:set>
                                    <p:anim calcmode="lin" valueType="num">
                                      <p:cBhvr additive="base">
                                        <p:cTn id="21"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8">
                                            <p:txEl>
                                              <p:pRg st="12" end="12"/>
                                            </p:txEl>
                                          </p:spTgt>
                                        </p:tgtEl>
                                        <p:attrNameLst>
                                          <p:attrName>style.visibility</p:attrName>
                                        </p:attrNameLst>
                                      </p:cBhvr>
                                      <p:to>
                                        <p:strVal val="visible"/>
                                      </p:to>
                                    </p:set>
                                    <p:anim calcmode="lin" valueType="num">
                                      <p:cBhvr additive="base">
                                        <p:cTn id="25"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8">
                                            <p:txEl>
                                              <p:pRg st="13" end="13"/>
                                            </p:txEl>
                                          </p:spTgt>
                                        </p:tgtEl>
                                        <p:attrNameLst>
                                          <p:attrName>style.visibility</p:attrName>
                                        </p:attrNameLst>
                                      </p:cBhvr>
                                      <p:to>
                                        <p:strVal val="visible"/>
                                      </p:to>
                                    </p:set>
                                    <p:anim calcmode="lin" valueType="num">
                                      <p:cBhvr additive="base">
                                        <p:cTn id="31"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8">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8">
                                            <p:txEl>
                                              <p:pRg st="14" end="14"/>
                                            </p:txEl>
                                          </p:spTgt>
                                        </p:tgtEl>
                                        <p:attrNameLst>
                                          <p:attrName>style.visibility</p:attrName>
                                        </p:attrNameLst>
                                      </p:cBhvr>
                                      <p:to>
                                        <p:strVal val="visible"/>
                                      </p:to>
                                    </p:set>
                                    <p:anim calcmode="lin" valueType="num">
                                      <p:cBhvr additive="base">
                                        <p:cTn id="35"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340" y="-52160"/>
            <a:ext cx="10802679"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 Series Diode Circuit Solution Using Iterative Method</a:t>
            </a:r>
          </a:p>
        </p:txBody>
      </p:sp>
      <mc:AlternateContent xmlns:mc="http://schemas.openxmlformats.org/markup-compatibility/2006" xmlns:a14="http://schemas.microsoft.com/office/drawing/2010/main">
        <mc:Choice Requires="a14">
          <p:sp>
            <p:nvSpPr>
              <p:cNvPr id="138" name="Rectangle 137"/>
              <p:cNvSpPr/>
              <p:nvPr/>
            </p:nvSpPr>
            <p:spPr>
              <a:xfrm>
                <a:off x="385894" y="573482"/>
                <a:ext cx="11367082" cy="61584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LTspice and other circuit simulators sometimes use iterative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Solve for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D</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for the adjacent series diode circuit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given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S</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5 </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pA</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T</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26 mV,  n = 1 and V</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mn-ea"/>
                    <a:cs typeface="Arial" panose="020B0604020202020204" pitchFamily="34" charset="0"/>
                  </a:rPr>
                  <a:t>B</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 12 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KVL</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B</m:t>
                          </m:r>
                        </m:sub>
                      </m:sSub>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D</m:t>
                          </m:r>
                        </m:sub>
                      </m:sSub>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I</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D</m:t>
                          </m:r>
                        </m:sub>
                      </m:s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R</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=0. </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B</m:t>
                          </m:r>
                        </m:sub>
                      </m:sSub>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E</m:t>
                          </m:r>
                        </m:sub>
                      </m:sSub>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I</m:t>
                          </m:r>
                        </m:e>
                        <m: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D</m:t>
                          </m:r>
                        </m:sub>
                      </m:sSub>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R</m:t>
                      </m:r>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sSub>
                        <m:sSub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I</m:t>
                          </m:r>
                        </m:e>
                        <m:sub>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A</m:t>
                              </m:r>
                            </m:sub>
                          </m:sSub>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12 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sub>
                          </m:sSub>
                        </m:num>
                        <m:den>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1000 </m:t>
                          </m:r>
                          <m: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Ω</m:t>
                          </m:r>
                        </m:den>
                      </m:f>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d>
                        <m:dPr>
                          <m:ctrlP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ctrlPr>
                        </m:d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Eq</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A</m:t>
                          </m:r>
                        </m:e>
                      </m:d>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Schockley</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Equation</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e</m:t>
                              </m:r>
                            </m:e>
                            <m:sup>
                              <m:f>
                                <m:fPr>
                                  <m:type m:val="li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n</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b>
                                  </m:sSub>
                                </m:den>
                              </m:f>
                            </m:sup>
                          </m:s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Eq</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B</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_</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A</m:t>
                          </m:r>
                        </m:sub>
                      </m:sSub>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fPr>
                        <m:num>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12 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V</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sub>
                          </m:sSub>
                        </m:num>
                        <m:den>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1000 </m:t>
                          </m:r>
                          <m:r>
                            <a:rPr kumimoji="0" lang="el-GR"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Ω</m:t>
                          </m:r>
                        </m:den>
                      </m:f>
                      <m:r>
                        <a:rPr kumimoji="0" lang="en-US" alt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Eq</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A</m:t>
                      </m:r>
                      <m: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Arial" panose="020B0604020202020204" pitchFamily="34" charset="0"/>
                        </a:rPr>
                        <m:t>), </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and</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I</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D</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B</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pA</m:t>
                          </m:r>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e</m:t>
                              </m:r>
                            </m:e>
                            <m:sup>
                              <m:f>
                                <m:fPr>
                                  <m:type m:val="li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D</m:t>
                                      </m:r>
                                    </m:sub>
                                  </m:sSub>
                                </m:num>
                                <m:den>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26 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mV</m:t>
                                      </m:r>
                                    </m:e>
                                  </m:d>
                                </m:den>
                              </m:f>
                            </m:sup>
                          </m:s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Iterative trial and error method: Guess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sub>
                    </m:sSub>
                  </m:oMath>
                </a14:m>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values and intelligently iterate until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1</m:t>
                        </m:r>
                      </m:sub>
                    </m:sSub>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m:t>≈</m:t>
                    </m:r>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 </m:t>
                    </m:r>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D</m:t>
                        </m:r>
                        <m: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Arial" panose="020B0604020202020204" pitchFamily="34" charset="0"/>
                          </a:rPr>
                          <m:t>2</m:t>
                        </m:r>
                      </m:sub>
                    </m:sSub>
                  </m:oMath>
                </a14:m>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 within a tolerance.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p:txBody>
          </p:sp>
        </mc:Choice>
        <mc:Fallback xmlns="">
          <p:sp>
            <p:nvSpPr>
              <p:cNvPr id="138" name="Rectangle 137"/>
              <p:cNvSpPr>
                <a:spLocks noRot="1" noChangeAspect="1" noMove="1" noResize="1" noEditPoints="1" noAdjustHandles="1" noChangeArrowheads="1" noChangeShapeType="1" noTextEdit="1"/>
              </p:cNvSpPr>
              <p:nvPr/>
            </p:nvSpPr>
            <p:spPr>
              <a:xfrm>
                <a:off x="385894" y="573482"/>
                <a:ext cx="11367082" cy="6158481"/>
              </a:xfrm>
              <a:prstGeom prst="rect">
                <a:avLst/>
              </a:prstGeom>
              <a:blipFill>
                <a:blip r:embed="rId3"/>
                <a:stretch>
                  <a:fillRect l="-213" t="-196"/>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69DCF54-E1F3-4779-95FE-0CA14A3FB907}"/>
              </a:ext>
            </a:extLst>
          </p:cNvPr>
          <p:cNvGraphicFramePr>
            <a:graphicFrameLocks noGrp="1"/>
          </p:cNvGraphicFramePr>
          <p:nvPr/>
        </p:nvGraphicFramePr>
        <p:xfrm>
          <a:off x="1976821" y="4551099"/>
          <a:ext cx="4494261" cy="1854200"/>
        </p:xfrm>
        <a:graphic>
          <a:graphicData uri="http://schemas.openxmlformats.org/drawingml/2006/table">
            <a:tbl>
              <a:tblPr firstRow="1" bandRow="1">
                <a:tableStyleId>{16D9F66E-5EB9-4882-86FB-DCBF35E3C3E4}</a:tableStyleId>
              </a:tblPr>
              <a:tblGrid>
                <a:gridCol w="1029166">
                  <a:extLst>
                    <a:ext uri="{9D8B030D-6E8A-4147-A177-3AD203B41FA5}">
                      <a16:colId xmlns:a16="http://schemas.microsoft.com/office/drawing/2014/main" val="744205874"/>
                    </a:ext>
                  </a:extLst>
                </a:gridCol>
                <a:gridCol w="1050758">
                  <a:extLst>
                    <a:ext uri="{9D8B030D-6E8A-4147-A177-3AD203B41FA5}">
                      <a16:colId xmlns:a16="http://schemas.microsoft.com/office/drawing/2014/main" val="565276454"/>
                    </a:ext>
                  </a:extLst>
                </a:gridCol>
                <a:gridCol w="1130969">
                  <a:extLst>
                    <a:ext uri="{9D8B030D-6E8A-4147-A177-3AD203B41FA5}">
                      <a16:colId xmlns:a16="http://schemas.microsoft.com/office/drawing/2014/main" val="3922319740"/>
                    </a:ext>
                  </a:extLst>
                </a:gridCol>
                <a:gridCol w="1283368">
                  <a:extLst>
                    <a:ext uri="{9D8B030D-6E8A-4147-A177-3AD203B41FA5}">
                      <a16:colId xmlns:a16="http://schemas.microsoft.com/office/drawing/2014/main" val="4216171482"/>
                    </a:ext>
                  </a:extLst>
                </a:gridCol>
              </a:tblGrid>
              <a:tr h="370840">
                <a:tc>
                  <a:txBody>
                    <a:bodyPr/>
                    <a:lstStyle/>
                    <a:p>
                      <a:pPr algn="ctr"/>
                      <a:r>
                        <a:rPr lang="en-US" sz="1800" b="0" dirty="0">
                          <a:latin typeface="+mn-lt"/>
                        </a:rPr>
                        <a:t>V</a:t>
                      </a:r>
                      <a:r>
                        <a:rPr lang="en-US" sz="1800" b="0" baseline="-25000" dirty="0">
                          <a:latin typeface="+mn-lt"/>
                        </a:rPr>
                        <a:t>D</a:t>
                      </a:r>
                      <a:endParaRPr lang="en-US" sz="1800" b="0" dirty="0">
                        <a:latin typeface="+mn-lt"/>
                      </a:endParaRPr>
                    </a:p>
                  </a:txBody>
                  <a:tcPr/>
                </a:tc>
                <a:tc>
                  <a:txBody>
                    <a:bodyPr/>
                    <a:lstStyle/>
                    <a:p>
                      <a:pPr marL="0" marR="0" lvl="0" indent="0" algn="ctr" defTabSz="685772" rtl="0" eaLnBrk="1" fontAlgn="auto" latinLnBrk="0" hangingPunct="1">
                        <a:lnSpc>
                          <a:spcPct val="100000"/>
                        </a:lnSpc>
                        <a:spcBef>
                          <a:spcPts val="0"/>
                        </a:spcBef>
                        <a:spcAft>
                          <a:spcPts val="0"/>
                        </a:spcAft>
                        <a:buClrTx/>
                        <a:buSzTx/>
                        <a:buFontTx/>
                        <a:buNone/>
                        <a:tabLst/>
                        <a:defRPr/>
                      </a:pPr>
                      <a:r>
                        <a:rPr lang="en-US" sz="1800" b="0" dirty="0">
                          <a:latin typeface="+mn-lt"/>
                        </a:rPr>
                        <a:t>I</a:t>
                      </a:r>
                      <a:r>
                        <a:rPr lang="en-US" sz="1800" b="0" baseline="-25000" dirty="0">
                          <a:latin typeface="+mn-lt"/>
                        </a:rPr>
                        <a:t>D_A</a:t>
                      </a:r>
                      <a:endParaRPr lang="en-US" sz="1800" dirty="0"/>
                    </a:p>
                  </a:txBody>
                  <a:tcPr/>
                </a:tc>
                <a:tc>
                  <a:txBody>
                    <a:bodyPr/>
                    <a:lstStyle/>
                    <a:p>
                      <a:pPr marL="0" marR="0" lvl="0" indent="0" algn="ctr" defTabSz="685772" rtl="0" eaLnBrk="1" fontAlgn="auto" latinLnBrk="0" hangingPunct="1">
                        <a:lnSpc>
                          <a:spcPct val="100000"/>
                        </a:lnSpc>
                        <a:spcBef>
                          <a:spcPts val="0"/>
                        </a:spcBef>
                        <a:spcAft>
                          <a:spcPts val="0"/>
                        </a:spcAft>
                        <a:buClrTx/>
                        <a:buSzTx/>
                        <a:buFontTx/>
                        <a:buNone/>
                        <a:tabLst/>
                        <a:defRPr/>
                      </a:pPr>
                      <a:r>
                        <a:rPr lang="en-US" sz="1800" b="0" dirty="0">
                          <a:latin typeface="+mn-lt"/>
                        </a:rPr>
                        <a:t>I</a:t>
                      </a:r>
                      <a:r>
                        <a:rPr lang="en-US" sz="1800" b="0" baseline="-25000" dirty="0">
                          <a:latin typeface="+mn-lt"/>
                        </a:rPr>
                        <a:t>D_B</a:t>
                      </a:r>
                      <a:endParaRPr lang="en-US" sz="1800" dirty="0"/>
                    </a:p>
                  </a:txBody>
                  <a:tcPr/>
                </a:tc>
                <a:tc>
                  <a:txBody>
                    <a:bodyPr/>
                    <a:lstStyle/>
                    <a:p>
                      <a:pPr marL="0" marR="0" lvl="0" indent="0" algn="ctr" defTabSz="685772" rtl="0" eaLnBrk="1" fontAlgn="auto" latinLnBrk="0" hangingPunct="1">
                        <a:lnSpc>
                          <a:spcPct val="100000"/>
                        </a:lnSpc>
                        <a:spcBef>
                          <a:spcPts val="0"/>
                        </a:spcBef>
                        <a:spcAft>
                          <a:spcPts val="0"/>
                        </a:spcAft>
                        <a:buClrTx/>
                        <a:buSzTx/>
                        <a:buFontTx/>
                        <a:buNone/>
                        <a:tabLst/>
                        <a:defRPr/>
                      </a:pPr>
                      <a:r>
                        <a:rPr lang="en-US" sz="1800" b="0" dirty="0">
                          <a:latin typeface="+mn-lt"/>
                        </a:rPr>
                        <a:t>I</a:t>
                      </a:r>
                      <a:r>
                        <a:rPr lang="en-US" sz="1800" b="0" baseline="-25000" dirty="0">
                          <a:latin typeface="+mn-lt"/>
                        </a:rPr>
                        <a:t>D_A</a:t>
                      </a:r>
                      <a:r>
                        <a:rPr lang="en-US" sz="1800" b="0" baseline="0" dirty="0">
                          <a:latin typeface="+mn-lt"/>
                        </a:rPr>
                        <a:t> – I</a:t>
                      </a:r>
                      <a:r>
                        <a:rPr lang="en-US" sz="1800" b="0" baseline="-25000" dirty="0">
                          <a:latin typeface="+mn-lt"/>
                        </a:rPr>
                        <a:t>D_B</a:t>
                      </a:r>
                      <a:endParaRPr lang="en-US" sz="1800" dirty="0"/>
                    </a:p>
                  </a:txBody>
                  <a:tcPr/>
                </a:tc>
                <a:extLst>
                  <a:ext uri="{0D108BD9-81ED-4DB2-BD59-A6C34878D82A}">
                    <a16:rowId xmlns:a16="http://schemas.microsoft.com/office/drawing/2014/main" val="2950622043"/>
                  </a:ext>
                </a:extLst>
              </a:tr>
              <a:tr h="370840">
                <a:tc>
                  <a:txBody>
                    <a:bodyPr/>
                    <a:lstStyle/>
                    <a:p>
                      <a:pPr algn="ctr"/>
                      <a:endParaRPr lang="en-US" sz="1800" dirty="0"/>
                    </a:p>
                  </a:txBody>
                  <a:tcPr/>
                </a:tc>
                <a:tc>
                  <a:txBody>
                    <a:bodyPr/>
                    <a:lstStyle/>
                    <a:p>
                      <a:pPr algn="ctr"/>
                      <a:endParaRPr lang="en-US" sz="1800" dirty="0"/>
                    </a:p>
                  </a:txBody>
                  <a:tcPr/>
                </a:tc>
                <a:tc>
                  <a:txBody>
                    <a:bodyPr/>
                    <a:lstStyle/>
                    <a:p>
                      <a:pPr algn="ctr"/>
                      <a:endParaRPr lang="en-US" sz="1800" dirty="0"/>
                    </a:p>
                  </a:txBody>
                  <a:tcPr/>
                </a:tc>
                <a:tc>
                  <a:txBody>
                    <a:bodyPr/>
                    <a:lstStyle/>
                    <a:p>
                      <a:pPr algn="ctr"/>
                      <a:endParaRPr lang="en-US" sz="1800" dirty="0"/>
                    </a:p>
                  </a:txBody>
                  <a:tcPr/>
                </a:tc>
                <a:extLst>
                  <a:ext uri="{0D108BD9-81ED-4DB2-BD59-A6C34878D82A}">
                    <a16:rowId xmlns:a16="http://schemas.microsoft.com/office/drawing/2014/main" val="1381864578"/>
                  </a:ext>
                </a:extLst>
              </a:tr>
              <a:tr h="370840">
                <a:tc>
                  <a:txBody>
                    <a:bodyPr/>
                    <a:lstStyle/>
                    <a:p>
                      <a:pPr algn="ctr"/>
                      <a:endParaRPr lang="en-US" sz="1800"/>
                    </a:p>
                  </a:txBody>
                  <a:tcPr/>
                </a:tc>
                <a:tc>
                  <a:txBody>
                    <a:bodyPr/>
                    <a:lstStyle/>
                    <a:p>
                      <a:pPr algn="ctr"/>
                      <a:endParaRPr lang="en-US" sz="1800" dirty="0"/>
                    </a:p>
                  </a:txBody>
                  <a:tcPr/>
                </a:tc>
                <a:tc>
                  <a:txBody>
                    <a:bodyPr/>
                    <a:lstStyle/>
                    <a:p>
                      <a:pPr algn="ctr"/>
                      <a:endParaRPr lang="en-US" sz="1800" dirty="0"/>
                    </a:p>
                  </a:txBody>
                  <a:tcPr/>
                </a:tc>
                <a:tc>
                  <a:txBody>
                    <a:bodyPr/>
                    <a:lstStyle/>
                    <a:p>
                      <a:pPr algn="ctr"/>
                      <a:endParaRPr lang="en-US" sz="1800"/>
                    </a:p>
                  </a:txBody>
                  <a:tcPr/>
                </a:tc>
                <a:extLst>
                  <a:ext uri="{0D108BD9-81ED-4DB2-BD59-A6C34878D82A}">
                    <a16:rowId xmlns:a16="http://schemas.microsoft.com/office/drawing/2014/main" val="2755788339"/>
                  </a:ext>
                </a:extLst>
              </a:tr>
              <a:tr h="370840">
                <a:tc>
                  <a:txBody>
                    <a:bodyPr/>
                    <a:lstStyle/>
                    <a:p>
                      <a:pPr algn="ctr"/>
                      <a:endParaRPr lang="en-US" sz="1800"/>
                    </a:p>
                  </a:txBody>
                  <a:tcPr/>
                </a:tc>
                <a:tc>
                  <a:txBody>
                    <a:bodyPr/>
                    <a:lstStyle/>
                    <a:p>
                      <a:pPr algn="ctr"/>
                      <a:endParaRPr lang="en-US" sz="1800"/>
                    </a:p>
                  </a:txBody>
                  <a:tcPr/>
                </a:tc>
                <a:tc>
                  <a:txBody>
                    <a:bodyPr/>
                    <a:lstStyle/>
                    <a:p>
                      <a:pPr algn="ctr"/>
                      <a:endParaRPr lang="en-US" sz="1800" dirty="0"/>
                    </a:p>
                  </a:txBody>
                  <a:tcPr/>
                </a:tc>
                <a:tc>
                  <a:txBody>
                    <a:bodyPr/>
                    <a:lstStyle/>
                    <a:p>
                      <a:pPr algn="ctr"/>
                      <a:endParaRPr lang="en-US" sz="1800" dirty="0"/>
                    </a:p>
                  </a:txBody>
                  <a:tcPr/>
                </a:tc>
                <a:extLst>
                  <a:ext uri="{0D108BD9-81ED-4DB2-BD59-A6C34878D82A}">
                    <a16:rowId xmlns:a16="http://schemas.microsoft.com/office/drawing/2014/main" val="949899100"/>
                  </a:ext>
                </a:extLst>
              </a:tr>
              <a:tr h="370840">
                <a:tc>
                  <a:txBody>
                    <a:bodyPr/>
                    <a:lstStyle/>
                    <a:p>
                      <a:pPr algn="ctr"/>
                      <a:endParaRPr lang="en-US" sz="1800"/>
                    </a:p>
                  </a:txBody>
                  <a:tcPr/>
                </a:tc>
                <a:tc>
                  <a:txBody>
                    <a:bodyPr/>
                    <a:lstStyle/>
                    <a:p>
                      <a:pPr algn="ctr"/>
                      <a:endParaRPr lang="en-US" sz="1800"/>
                    </a:p>
                  </a:txBody>
                  <a:tcPr/>
                </a:tc>
                <a:tc>
                  <a:txBody>
                    <a:bodyPr/>
                    <a:lstStyle/>
                    <a:p>
                      <a:pPr algn="ctr"/>
                      <a:endParaRPr lang="en-US" sz="1800" dirty="0"/>
                    </a:p>
                  </a:txBody>
                  <a:tcPr/>
                </a:tc>
                <a:tc>
                  <a:txBody>
                    <a:bodyPr/>
                    <a:lstStyle/>
                    <a:p>
                      <a:pPr algn="ctr"/>
                      <a:endParaRPr lang="en-US" sz="1800" dirty="0"/>
                    </a:p>
                  </a:txBody>
                  <a:tcPr/>
                </a:tc>
                <a:extLst>
                  <a:ext uri="{0D108BD9-81ED-4DB2-BD59-A6C34878D82A}">
                    <a16:rowId xmlns:a16="http://schemas.microsoft.com/office/drawing/2014/main" val="2903490208"/>
                  </a:ext>
                </a:extLst>
              </a:tr>
            </a:tbl>
          </a:graphicData>
        </a:graphic>
      </p:graphicFrame>
      <p:sp>
        <p:nvSpPr>
          <p:cNvPr id="5" name="TextBox 4">
            <a:extLst>
              <a:ext uri="{FF2B5EF4-FFF2-40B4-BE49-F238E27FC236}">
                <a16:creationId xmlns:a16="http://schemas.microsoft.com/office/drawing/2014/main" id="{D418797A-0D0F-4513-BF29-B82A9AA09C25}"/>
              </a:ext>
            </a:extLst>
          </p:cNvPr>
          <p:cNvSpPr txBox="1"/>
          <p:nvPr/>
        </p:nvSpPr>
        <p:spPr>
          <a:xfrm>
            <a:off x="2184342" y="4937097"/>
            <a:ext cx="64686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0.6 V           11.4 mA        10.5 mA            876 µA           Need V</a:t>
            </a:r>
            <a:r>
              <a:rPr kumimoji="0" lang="en-US" sz="1600" b="0" i="0" u="none" strike="noStrike" kern="1200" cap="none" spc="0" normalizeH="0" baseline="-25000" noProof="0" dirty="0">
                <a:ln>
                  <a:noFill/>
                </a:ln>
                <a:solidFill>
                  <a:srgbClr val="000000"/>
                </a:solidFill>
                <a:effectLst/>
                <a:uLnTx/>
                <a:uFillTx/>
                <a:latin typeface="Cambria" panose="02040503050406030204"/>
                <a:ea typeface="+mn-ea"/>
                <a:cs typeface="+mn-cs"/>
              </a:rPr>
              <a:t>D</a:t>
            </a: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 a little larger.</a:t>
            </a:r>
          </a:p>
        </p:txBody>
      </p:sp>
      <p:sp>
        <p:nvSpPr>
          <p:cNvPr id="8" name="TextBox 7">
            <a:extLst>
              <a:ext uri="{FF2B5EF4-FFF2-40B4-BE49-F238E27FC236}">
                <a16:creationId xmlns:a16="http://schemas.microsoft.com/office/drawing/2014/main" id="{72453595-B641-4C43-BE01-F3630C6E427B}"/>
              </a:ext>
            </a:extLst>
          </p:cNvPr>
          <p:cNvSpPr txBox="1"/>
          <p:nvPr/>
        </p:nvSpPr>
        <p:spPr>
          <a:xfrm>
            <a:off x="2120174" y="5307053"/>
            <a:ext cx="58707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0.61 V           11.4 mA        15.5 mA          -4.1 mA           Not that large.</a:t>
            </a:r>
          </a:p>
        </p:txBody>
      </p:sp>
      <p:sp>
        <p:nvSpPr>
          <p:cNvPr id="9" name="TextBox 8">
            <a:extLst>
              <a:ext uri="{FF2B5EF4-FFF2-40B4-BE49-F238E27FC236}">
                <a16:creationId xmlns:a16="http://schemas.microsoft.com/office/drawing/2014/main" id="{15CCE406-50CA-4722-8F6C-FCE3E39365FE}"/>
              </a:ext>
            </a:extLst>
          </p:cNvPr>
          <p:cNvSpPr txBox="1"/>
          <p:nvPr/>
        </p:nvSpPr>
        <p:spPr>
          <a:xfrm>
            <a:off x="2051257" y="5661649"/>
            <a:ext cx="676178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0.603 V          11.4 mA        11.8 mA          -414 µA           Need V</a:t>
            </a:r>
            <a:r>
              <a:rPr kumimoji="0" lang="en-US" sz="1600" b="0" i="0" u="none" strike="noStrike" kern="1200" cap="none" spc="0" normalizeH="0" baseline="-25000" noProof="0" dirty="0">
                <a:ln>
                  <a:noFill/>
                </a:ln>
                <a:solidFill>
                  <a:srgbClr val="000000"/>
                </a:solidFill>
                <a:effectLst/>
                <a:uLnTx/>
                <a:uFillTx/>
                <a:latin typeface="Cambria" panose="02040503050406030204"/>
                <a:ea typeface="+mn-ea"/>
                <a:cs typeface="+mn-cs"/>
              </a:rPr>
              <a:t>D</a:t>
            </a: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 a little smaller.</a:t>
            </a:r>
          </a:p>
        </p:txBody>
      </p:sp>
      <p:sp>
        <p:nvSpPr>
          <p:cNvPr id="10" name="TextBox 9">
            <a:extLst>
              <a:ext uri="{FF2B5EF4-FFF2-40B4-BE49-F238E27FC236}">
                <a16:creationId xmlns:a16="http://schemas.microsoft.com/office/drawing/2014/main" id="{FA34551F-DE8A-4274-A0A0-8F2D69C0CF6F}"/>
              </a:ext>
            </a:extLst>
          </p:cNvPr>
          <p:cNvSpPr txBox="1"/>
          <p:nvPr/>
        </p:nvSpPr>
        <p:spPr>
          <a:xfrm>
            <a:off x="2058506" y="6047647"/>
            <a:ext cx="60005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rPr>
              <a:t>0.602 V          11.4 mA        11.4 mA          32.5 µA            Close enough.</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C289E2-7E13-4058-B102-987763E157C8}"/>
                  </a:ext>
                </a:extLst>
              </p:cNvPr>
              <p:cNvSpPr txBox="1"/>
              <p:nvPr/>
            </p:nvSpPr>
            <p:spPr>
              <a:xfrm>
                <a:off x="8148092" y="6088045"/>
                <a:ext cx="2397515" cy="5584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32.5 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μA</m:t>
                          </m:r>
                        </m:num>
                        <m:den>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11.4 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mA</m:t>
                          </m:r>
                        </m:den>
                      </m:f>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x</m:t>
                      </m:r>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100=0.28%.</m:t>
                      </m:r>
                    </m:oMath>
                  </m:oMathPara>
                </a14:m>
                <a:endParaRPr kumimoji="0" lang="en-US" sz="16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3" name="TextBox 12">
                <a:extLst>
                  <a:ext uri="{FF2B5EF4-FFF2-40B4-BE49-F238E27FC236}">
                    <a16:creationId xmlns:a16="http://schemas.microsoft.com/office/drawing/2014/main" id="{EAC289E2-7E13-4058-B102-987763E157C8}"/>
                  </a:ext>
                </a:extLst>
              </p:cNvPr>
              <p:cNvSpPr txBox="1">
                <a:spLocks noRot="1" noChangeAspect="1" noMove="1" noResize="1" noEditPoints="1" noAdjustHandles="1" noChangeArrowheads="1" noChangeShapeType="1" noTextEdit="1"/>
              </p:cNvSpPr>
              <p:nvPr/>
            </p:nvSpPr>
            <p:spPr>
              <a:xfrm>
                <a:off x="8148092" y="6088045"/>
                <a:ext cx="2397515" cy="558486"/>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4D08AC3D-D58D-D04E-6CAA-EA4F13B88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3865" y="685511"/>
            <a:ext cx="3432593" cy="2253427"/>
          </a:xfrm>
          <a:prstGeom prst="rect">
            <a:avLst/>
          </a:prstGeom>
        </p:spPr>
      </p:pic>
    </p:spTree>
    <p:extLst>
      <p:ext uri="{BB962C8B-B14F-4D97-AF65-F5344CB8AC3E}">
        <p14:creationId xmlns:p14="http://schemas.microsoft.com/office/powerpoint/2010/main" val="64695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5" end="5"/>
                                            </p:txEl>
                                          </p:spTgt>
                                        </p:tgtEl>
                                        <p:attrNameLst>
                                          <p:attrName>style.visibility</p:attrName>
                                        </p:attrNameLst>
                                      </p:cBhvr>
                                      <p:to>
                                        <p:strVal val="visible"/>
                                      </p:to>
                                    </p:set>
                                    <p:anim calcmode="lin" valueType="num">
                                      <p:cBhvr additive="base">
                                        <p:cTn id="7" dur="500" fill="hold"/>
                                        <p:tgtEl>
                                          <p:spTgt spid="138">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8">
                                            <p:txEl>
                                              <p:pRg st="7" end="7"/>
                                            </p:txEl>
                                          </p:spTgt>
                                        </p:tgtEl>
                                        <p:attrNameLst>
                                          <p:attrName>style.visibility</p:attrName>
                                        </p:attrNameLst>
                                      </p:cBhvr>
                                      <p:to>
                                        <p:strVal val="visible"/>
                                      </p:to>
                                    </p:set>
                                    <p:anim calcmode="lin" valueType="num">
                                      <p:cBhvr additive="base">
                                        <p:cTn id="13" dur="500" fill="hold"/>
                                        <p:tgtEl>
                                          <p:spTgt spid="13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8">
                                            <p:txEl>
                                              <p:pRg st="9" end="9"/>
                                            </p:txEl>
                                          </p:spTgt>
                                        </p:tgtEl>
                                        <p:attrNameLst>
                                          <p:attrName>style.visibility</p:attrName>
                                        </p:attrNameLst>
                                      </p:cBhvr>
                                      <p:to>
                                        <p:strVal val="visible"/>
                                      </p:to>
                                    </p:set>
                                    <p:anim calcmode="lin" valueType="num">
                                      <p:cBhvr additive="base">
                                        <p:cTn id="17"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
                                            <p:txEl>
                                              <p:pRg st="11" end="11"/>
                                            </p:txEl>
                                          </p:spTgt>
                                        </p:tgtEl>
                                        <p:attrNameLst>
                                          <p:attrName>style.visibility</p:attrName>
                                        </p:attrNameLst>
                                      </p:cBhvr>
                                      <p:to>
                                        <p:strVal val="visible"/>
                                      </p:to>
                                    </p:set>
                                    <p:anim calcmode="lin" valueType="num">
                                      <p:cBhvr additive="base">
                                        <p:cTn id="23"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9605" y="0"/>
            <a:ext cx="8547227"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Load Line for Series Diode Circuit</a:t>
            </a:r>
          </a:p>
        </p:txBody>
      </p:sp>
      <p:sp>
        <p:nvSpPr>
          <p:cNvPr id="138" name="Rectangle 137"/>
          <p:cNvSpPr/>
          <p:nvPr/>
        </p:nvSpPr>
        <p:spPr>
          <a:xfrm>
            <a:off x="394283" y="670470"/>
            <a:ext cx="11375471"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cs typeface="Arial" panose="020B0604020202020204" pitchFamily="34" charset="0"/>
              </a:rPr>
              <a:t>Load line is a graphical way to solve for diode operating point when we </a:t>
            </a:r>
          </a:p>
          <a:p>
            <a:r>
              <a:rPr lang="en-US" altLang="en-US" dirty="0">
                <a:cs typeface="Arial" panose="020B0604020202020204" pitchFamily="34" charset="0"/>
              </a:rPr>
              <a:t>want an answer more accurate than obtained from the simplified diode model </a:t>
            </a:r>
          </a:p>
          <a:p>
            <a:r>
              <a:rPr lang="en-US" altLang="en-US" dirty="0">
                <a:cs typeface="Arial" panose="020B0604020202020204" pitchFamily="34" charset="0"/>
              </a:rPr>
              <a:t>(2</a:t>
            </a:r>
            <a:r>
              <a:rPr lang="en-US" altLang="en-US" baseline="30000" dirty="0">
                <a:cs typeface="Arial" panose="020B0604020202020204" pitchFamily="34" charset="0"/>
              </a:rPr>
              <a:t>nd</a:t>
            </a:r>
            <a:r>
              <a:rPr lang="en-US" altLang="en-US" dirty="0">
                <a:cs typeface="Arial" panose="020B0604020202020204" pitchFamily="34" charset="0"/>
              </a:rPr>
              <a:t> approximation) of V</a:t>
            </a:r>
            <a:r>
              <a:rPr lang="en-US" altLang="en-US" baseline="-25000" dirty="0">
                <a:cs typeface="Arial" panose="020B0604020202020204" pitchFamily="34" charset="0"/>
              </a:rPr>
              <a:t>D</a:t>
            </a:r>
            <a:r>
              <a:rPr lang="en-US" altLang="en-US" dirty="0">
                <a:cs typeface="Arial" panose="020B0604020202020204" pitchFamily="34" charset="0"/>
              </a:rPr>
              <a:t> = 0.7 V for forward biased silicon </a:t>
            </a:r>
            <a:r>
              <a:rPr lang="en-US" altLang="en-US" dirty="0" err="1">
                <a:cs typeface="Arial" panose="020B0604020202020204" pitchFamily="34" charset="0"/>
              </a:rPr>
              <a:t>pn</a:t>
            </a:r>
            <a:r>
              <a:rPr lang="en-US" altLang="en-US" dirty="0">
                <a:cs typeface="Arial" panose="020B0604020202020204" pitchFamily="34" charset="0"/>
              </a:rPr>
              <a:t> junction diode.</a:t>
            </a:r>
          </a:p>
          <a:p>
            <a:pPr marL="285750" indent="-285750">
              <a:spcAft>
                <a:spcPts val="1200"/>
              </a:spcAft>
              <a:buFont typeface="Arial" panose="020B0604020202020204" pitchFamily="34" charset="0"/>
              <a:buChar char="•"/>
            </a:pPr>
            <a:endParaRPr lang="en-US" altLang="en-US" dirty="0">
              <a:cs typeface="Arial" panose="020B0604020202020204" pitchFamily="34" charset="0"/>
            </a:endParaRPr>
          </a:p>
          <a:p>
            <a:pPr>
              <a:buFontTx/>
              <a:buNone/>
            </a:pPr>
            <a:r>
              <a:rPr lang="en-US" altLang="en-US" dirty="0">
                <a:cs typeface="Arial" panose="020B0604020202020204" pitchFamily="34" charset="0"/>
              </a:rPr>
              <a:t>KVL:  -V</a:t>
            </a:r>
            <a:r>
              <a:rPr lang="en-US" altLang="en-US" baseline="-25000" dirty="0">
                <a:cs typeface="Arial" panose="020B0604020202020204" pitchFamily="34" charset="0"/>
              </a:rPr>
              <a:t>s</a:t>
            </a:r>
            <a:r>
              <a:rPr lang="en-US" altLang="en-US" dirty="0">
                <a:cs typeface="Arial" panose="020B0604020202020204" pitchFamily="34" charset="0"/>
              </a:rPr>
              <a:t> + V</a:t>
            </a:r>
            <a:r>
              <a:rPr lang="en-US" altLang="en-US" baseline="-25000" dirty="0">
                <a:cs typeface="Arial" panose="020B0604020202020204" pitchFamily="34" charset="0"/>
              </a:rPr>
              <a:t>D</a:t>
            </a:r>
            <a:r>
              <a:rPr lang="en-US" altLang="en-US" dirty="0">
                <a:cs typeface="Arial" panose="020B0604020202020204" pitchFamily="34" charset="0"/>
              </a:rPr>
              <a:t> + I</a:t>
            </a:r>
            <a:r>
              <a:rPr lang="en-US" altLang="en-US" baseline="-25000" dirty="0">
                <a:cs typeface="Arial" panose="020B0604020202020204" pitchFamily="34" charset="0"/>
              </a:rPr>
              <a:t>D</a:t>
            </a:r>
            <a:r>
              <a:rPr lang="en-US" altLang="en-US" dirty="0">
                <a:cs typeface="Arial" panose="020B0604020202020204" pitchFamily="34" charset="0"/>
              </a:rPr>
              <a:t>R = 0, V</a:t>
            </a:r>
            <a:r>
              <a:rPr lang="en-US" altLang="en-US" baseline="-25000" dirty="0">
                <a:cs typeface="Arial" panose="020B0604020202020204" pitchFamily="34" charset="0"/>
              </a:rPr>
              <a:t>s </a:t>
            </a:r>
            <a:r>
              <a:rPr lang="en-US" altLang="en-US" dirty="0">
                <a:cs typeface="Arial" panose="020B0604020202020204" pitchFamily="34" charset="0"/>
              </a:rPr>
              <a:t>= V</a:t>
            </a:r>
            <a:r>
              <a:rPr lang="en-US" altLang="en-US" baseline="-25000" dirty="0">
                <a:cs typeface="Arial" panose="020B0604020202020204" pitchFamily="34" charset="0"/>
              </a:rPr>
              <a:t>D</a:t>
            </a:r>
            <a:r>
              <a:rPr lang="en-US" altLang="en-US" dirty="0">
                <a:cs typeface="Arial" panose="020B0604020202020204" pitchFamily="34" charset="0"/>
              </a:rPr>
              <a:t> + I</a:t>
            </a:r>
            <a:r>
              <a:rPr lang="en-US" altLang="en-US" baseline="-25000" dirty="0">
                <a:cs typeface="Arial" panose="020B0604020202020204" pitchFamily="34" charset="0"/>
              </a:rPr>
              <a:t>D</a:t>
            </a:r>
            <a:r>
              <a:rPr lang="en-US" altLang="en-US" dirty="0">
                <a:cs typeface="Arial" panose="020B0604020202020204" pitchFamily="34" charset="0"/>
              </a:rPr>
              <a:t>R.</a:t>
            </a:r>
          </a:p>
          <a:p>
            <a:pPr>
              <a:spcBef>
                <a:spcPct val="0"/>
              </a:spcBef>
              <a:buFontTx/>
              <a:buNone/>
            </a:pPr>
            <a:endParaRPr lang="en-US" altLang="en-US" dirty="0">
              <a:cs typeface="Arial" panose="020B0604020202020204" pitchFamily="34" charset="0"/>
            </a:endParaRPr>
          </a:p>
          <a:p>
            <a:pPr>
              <a:spcBef>
                <a:spcPct val="0"/>
              </a:spcBef>
              <a:buFontTx/>
              <a:buNone/>
            </a:pPr>
            <a:r>
              <a:rPr lang="en-US" altLang="en-US" dirty="0">
                <a:cs typeface="Arial" panose="020B0604020202020204" pitchFamily="34" charset="0"/>
              </a:rPr>
              <a:t>The circuit constrains diode voltage V</a:t>
            </a:r>
            <a:r>
              <a:rPr lang="en-US" altLang="en-US" baseline="-25000" dirty="0">
                <a:cs typeface="Arial" panose="020B0604020202020204" pitchFamily="34" charset="0"/>
              </a:rPr>
              <a:t>D</a:t>
            </a:r>
            <a:r>
              <a:rPr lang="en-US" altLang="en-US" dirty="0">
                <a:cs typeface="Arial" panose="020B0604020202020204" pitchFamily="34" charset="0"/>
              </a:rPr>
              <a:t> to be somewhere between 0 V and </a:t>
            </a:r>
          </a:p>
          <a:p>
            <a:pPr>
              <a:spcBef>
                <a:spcPct val="0"/>
              </a:spcBef>
              <a:buFontTx/>
              <a:buNone/>
            </a:pPr>
            <a:r>
              <a:rPr lang="en-US" altLang="en-US">
                <a:cs typeface="Arial" panose="020B0604020202020204" pitchFamily="34" charset="0"/>
              </a:rPr>
              <a:t>V</a:t>
            </a:r>
            <a:r>
              <a:rPr lang="en-US" altLang="en-US" baseline="-25000">
                <a:cs typeface="Arial" panose="020B0604020202020204" pitchFamily="34" charset="0"/>
              </a:rPr>
              <a:t>s</a:t>
            </a:r>
            <a:r>
              <a:rPr lang="en-US" altLang="en-US">
                <a:cs typeface="Arial" panose="020B0604020202020204" pitchFamily="34" charset="0"/>
              </a:rPr>
              <a:t> volts, and </a:t>
            </a:r>
            <a:r>
              <a:rPr lang="en-US" altLang="en-US" dirty="0">
                <a:cs typeface="Arial" panose="020B0604020202020204" pitchFamily="34" charset="0"/>
              </a:rPr>
              <a:t>diode current I</a:t>
            </a:r>
            <a:r>
              <a:rPr lang="en-US" altLang="en-US" baseline="-25000" dirty="0">
                <a:cs typeface="Arial" panose="020B0604020202020204" pitchFamily="34" charset="0"/>
              </a:rPr>
              <a:t>D</a:t>
            </a:r>
            <a:r>
              <a:rPr lang="en-US" altLang="en-US" dirty="0">
                <a:cs typeface="Arial" panose="020B0604020202020204" pitchFamily="34" charset="0"/>
              </a:rPr>
              <a:t> to be somewhere between 0 A and V</a:t>
            </a:r>
            <a:r>
              <a:rPr lang="en-US" altLang="en-US" baseline="-25000" dirty="0">
                <a:cs typeface="Arial" panose="020B0604020202020204" pitchFamily="34" charset="0"/>
              </a:rPr>
              <a:t>S</a:t>
            </a:r>
            <a:r>
              <a:rPr lang="en-US" altLang="en-US" dirty="0">
                <a:cs typeface="Arial" panose="020B0604020202020204" pitchFamily="34" charset="0"/>
              </a:rPr>
              <a:t>/R A.</a:t>
            </a:r>
          </a:p>
          <a:p>
            <a:pPr>
              <a:spcBef>
                <a:spcPct val="0"/>
              </a:spcBef>
              <a:buFontTx/>
              <a:buNone/>
            </a:pPr>
            <a:endParaRPr lang="en-US" altLang="en-US" dirty="0">
              <a:cs typeface="Arial" panose="020B0604020202020204" pitchFamily="34" charset="0"/>
            </a:endParaRPr>
          </a:p>
          <a:p>
            <a:pPr>
              <a:spcBef>
                <a:spcPct val="0"/>
              </a:spcBef>
              <a:buFontTx/>
              <a:buNone/>
            </a:pPr>
            <a:r>
              <a:rPr lang="en-US" altLang="en-US" dirty="0">
                <a:cs typeface="Arial" panose="020B0604020202020204" pitchFamily="34" charset="0"/>
              </a:rPr>
              <a:t>Look at end-point extremes for V</a:t>
            </a:r>
            <a:r>
              <a:rPr lang="en-US" altLang="en-US" baseline="-25000" dirty="0">
                <a:cs typeface="Arial" panose="020B0604020202020204" pitchFamily="34" charset="0"/>
              </a:rPr>
              <a:t>D</a:t>
            </a:r>
            <a:r>
              <a:rPr lang="en-US" altLang="en-US" dirty="0">
                <a:cs typeface="Arial" panose="020B0604020202020204" pitchFamily="34" charset="0"/>
              </a:rPr>
              <a:t> and I</a:t>
            </a:r>
            <a:r>
              <a:rPr lang="en-US" altLang="en-US" baseline="-25000" dirty="0">
                <a:cs typeface="Arial" panose="020B0604020202020204" pitchFamily="34" charset="0"/>
              </a:rPr>
              <a:t>D</a:t>
            </a:r>
            <a:r>
              <a:rPr lang="en-US" altLang="en-US" dirty="0">
                <a:cs typeface="Arial" panose="020B0604020202020204" pitchFamily="34" charset="0"/>
              </a:rPr>
              <a:t>:</a:t>
            </a:r>
          </a:p>
          <a:p>
            <a:pPr>
              <a:spcBef>
                <a:spcPct val="0"/>
              </a:spcBef>
              <a:buFontTx/>
              <a:buNone/>
            </a:pPr>
            <a:endParaRPr lang="en-US" altLang="en-US" dirty="0">
              <a:cs typeface="Arial" panose="020B0604020202020204" pitchFamily="34" charset="0"/>
            </a:endParaRPr>
          </a:p>
          <a:p>
            <a:pPr>
              <a:spcBef>
                <a:spcPct val="0"/>
              </a:spcBef>
              <a:buFontTx/>
              <a:buNone/>
            </a:pPr>
            <a:r>
              <a:rPr lang="en-US" altLang="en-US" dirty="0">
                <a:cs typeface="Arial" panose="020B0604020202020204" pitchFamily="34" charset="0"/>
              </a:rPr>
              <a:t>For V</a:t>
            </a:r>
            <a:r>
              <a:rPr lang="en-US" altLang="en-US" baseline="-25000" dirty="0">
                <a:cs typeface="Arial" panose="020B0604020202020204" pitchFamily="34" charset="0"/>
              </a:rPr>
              <a:t>D</a:t>
            </a:r>
            <a:r>
              <a:rPr lang="en-US" altLang="en-US" dirty="0">
                <a:cs typeface="Arial" panose="020B0604020202020204" pitchFamily="34" charset="0"/>
              </a:rPr>
              <a:t>  = 0 V, I</a:t>
            </a:r>
            <a:r>
              <a:rPr lang="en-US" altLang="en-US" baseline="-25000" dirty="0">
                <a:cs typeface="Arial" panose="020B0604020202020204" pitchFamily="34" charset="0"/>
              </a:rPr>
              <a:t>D</a:t>
            </a:r>
            <a:r>
              <a:rPr lang="en-US" altLang="en-US" dirty="0">
                <a:cs typeface="Arial" panose="020B0604020202020204" pitchFamily="34" charset="0"/>
              </a:rPr>
              <a:t> = </a:t>
            </a:r>
            <a:r>
              <a:rPr lang="en-US" altLang="en-US" dirty="0" err="1">
                <a:cs typeface="Arial" panose="020B0604020202020204" pitchFamily="34" charset="0"/>
              </a:rPr>
              <a:t>I</a:t>
            </a:r>
            <a:r>
              <a:rPr lang="en-US" altLang="en-US" baseline="-25000" dirty="0" err="1">
                <a:cs typeface="Arial" panose="020B0604020202020204" pitchFamily="34" charset="0"/>
              </a:rPr>
              <a:t>D_max</a:t>
            </a:r>
            <a:r>
              <a:rPr lang="en-US" altLang="en-US" dirty="0">
                <a:cs typeface="Arial" panose="020B0604020202020204" pitchFamily="34" charset="0"/>
              </a:rPr>
              <a:t> = V</a:t>
            </a:r>
            <a:r>
              <a:rPr lang="en-US" altLang="en-US" baseline="-25000" dirty="0">
                <a:cs typeface="Arial" panose="020B0604020202020204" pitchFamily="34" charset="0"/>
              </a:rPr>
              <a:t>s</a:t>
            </a:r>
            <a:r>
              <a:rPr lang="en-US" altLang="en-US" dirty="0">
                <a:cs typeface="Arial" panose="020B0604020202020204" pitchFamily="34" charset="0"/>
              </a:rPr>
              <a:t>/R.</a:t>
            </a:r>
          </a:p>
          <a:p>
            <a:pPr>
              <a:spcBef>
                <a:spcPct val="0"/>
              </a:spcBef>
              <a:buFontTx/>
              <a:buNone/>
            </a:pPr>
            <a:endParaRPr lang="en-US" altLang="en-US" dirty="0">
              <a:cs typeface="Arial" panose="020B0604020202020204" pitchFamily="34" charset="0"/>
            </a:endParaRPr>
          </a:p>
          <a:p>
            <a:pPr>
              <a:buFontTx/>
              <a:buNone/>
            </a:pPr>
            <a:r>
              <a:rPr lang="en-US" altLang="en-US" dirty="0">
                <a:cs typeface="Arial" panose="020B0604020202020204" pitchFamily="34" charset="0"/>
              </a:rPr>
              <a:t>For I</a:t>
            </a:r>
            <a:r>
              <a:rPr lang="en-US" altLang="en-US" baseline="-25000" dirty="0">
                <a:cs typeface="Arial" panose="020B0604020202020204" pitchFamily="34" charset="0"/>
              </a:rPr>
              <a:t>D</a:t>
            </a:r>
            <a:r>
              <a:rPr lang="en-US" altLang="en-US" dirty="0">
                <a:cs typeface="Arial" panose="020B0604020202020204" pitchFamily="34" charset="0"/>
              </a:rPr>
              <a:t> = 0 A, V</a:t>
            </a:r>
            <a:r>
              <a:rPr lang="en-US" altLang="en-US" baseline="-25000" dirty="0">
                <a:cs typeface="Arial" panose="020B0604020202020204" pitchFamily="34" charset="0"/>
              </a:rPr>
              <a:t>D</a:t>
            </a:r>
            <a:r>
              <a:rPr lang="en-US" altLang="en-US" dirty="0">
                <a:cs typeface="Arial" panose="020B0604020202020204" pitchFamily="34" charset="0"/>
              </a:rPr>
              <a:t> = </a:t>
            </a:r>
            <a:r>
              <a:rPr lang="en-US" altLang="en-US" dirty="0" err="1">
                <a:cs typeface="Arial" panose="020B0604020202020204" pitchFamily="34" charset="0"/>
              </a:rPr>
              <a:t>V</a:t>
            </a:r>
            <a:r>
              <a:rPr lang="en-US" altLang="en-US" baseline="-25000" dirty="0" err="1">
                <a:cs typeface="Arial" panose="020B0604020202020204" pitchFamily="34" charset="0"/>
              </a:rPr>
              <a:t>D_max</a:t>
            </a:r>
            <a:r>
              <a:rPr lang="en-US" altLang="en-US" dirty="0">
                <a:cs typeface="Arial" panose="020B0604020202020204" pitchFamily="34" charset="0"/>
              </a:rPr>
              <a:t> = V</a:t>
            </a:r>
            <a:r>
              <a:rPr lang="en-US" altLang="en-US" baseline="-25000" dirty="0">
                <a:cs typeface="Arial" panose="020B0604020202020204" pitchFamily="34" charset="0"/>
              </a:rPr>
              <a:t>s</a:t>
            </a:r>
            <a:r>
              <a:rPr lang="en-US" altLang="en-US" dirty="0">
                <a:cs typeface="Arial" panose="020B0604020202020204" pitchFamily="34" charset="0"/>
              </a:rPr>
              <a:t>. </a:t>
            </a:r>
          </a:p>
          <a:p>
            <a:pPr>
              <a:spcAft>
                <a:spcPts val="1200"/>
              </a:spcAft>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dirty="0">
                <a:solidFill>
                  <a:prstClr val="black"/>
                </a:solidFill>
                <a:ea typeface="Calibri" panose="020F0502020204030204" pitchFamily="34" charset="0"/>
                <a:cs typeface="Times New Roman" panose="02020603050405020304" pitchFamily="18" charset="0"/>
              </a:rPr>
              <a:t>Superimpose diode characteristics over the resulting load line</a:t>
            </a:r>
          </a:p>
          <a:p>
            <a:r>
              <a:rPr lang="en-US" altLang="en-US" dirty="0">
                <a:solidFill>
                  <a:prstClr val="black"/>
                </a:solidFill>
                <a:ea typeface="Calibri" panose="020F0502020204030204" pitchFamily="34" charset="0"/>
                <a:cs typeface="Times New Roman" panose="02020603050405020304" pitchFamily="18" charset="0"/>
              </a:rPr>
              <a:t>to determine the actual operating, or Q point.</a:t>
            </a:r>
          </a:p>
          <a:p>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r>
              <a:rPr lang="en-US" altLang="en-US" dirty="0" err="1">
                <a:solidFill>
                  <a:prstClr val="black"/>
                </a:solidFill>
                <a:ea typeface="Calibri" panose="020F0502020204030204" pitchFamily="34" charset="0"/>
                <a:cs typeface="Times New Roman" panose="02020603050405020304" pitchFamily="18" charset="0"/>
              </a:rPr>
              <a:t>LTspice</a:t>
            </a:r>
            <a:r>
              <a:rPr lang="en-US" altLang="en-US" dirty="0">
                <a:solidFill>
                  <a:prstClr val="black"/>
                </a:solidFill>
                <a:ea typeface="Calibri" panose="020F0502020204030204" pitchFamily="34" charset="0"/>
                <a:cs typeface="Times New Roman" panose="02020603050405020304" pitchFamily="18" charset="0"/>
              </a:rPr>
              <a:t> has mostly replaced the usage of load-lines for diode circuits, although load lines prove useful when designing transistor amplifier circuits to be discussed later.</a:t>
            </a:r>
          </a:p>
        </p:txBody>
      </p:sp>
      <p:pic>
        <p:nvPicPr>
          <p:cNvPr id="6" name="Picture 5" descr="A picture containing object, clock, person&#10;&#10;Description automatically generated">
            <a:extLst>
              <a:ext uri="{FF2B5EF4-FFF2-40B4-BE49-F238E27FC236}">
                <a16:creationId xmlns:a16="http://schemas.microsoft.com/office/drawing/2014/main" id="{B9E1A5B4-4C53-4208-89B9-529B5EA26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066" y="670470"/>
            <a:ext cx="3334326" cy="2335309"/>
          </a:xfrm>
          <a:prstGeom prst="rect">
            <a:avLst/>
          </a:prstGeom>
        </p:spPr>
      </p:pic>
      <p:pic>
        <p:nvPicPr>
          <p:cNvPr id="8" name="Picture 7" descr="A picture containing object, sitting, dark, computer&#10;&#10;Description automatically generated">
            <a:extLst>
              <a:ext uri="{FF2B5EF4-FFF2-40B4-BE49-F238E27FC236}">
                <a16:creationId xmlns:a16="http://schemas.microsoft.com/office/drawing/2014/main" id="{10DD6DA0-B862-40BE-80A1-CE4FF9B55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127" y="3310952"/>
            <a:ext cx="3356149" cy="2021540"/>
          </a:xfrm>
          <a:prstGeom prst="rect">
            <a:avLst/>
          </a:prstGeom>
        </p:spPr>
      </p:pic>
    </p:spTree>
    <p:extLst>
      <p:ext uri="{BB962C8B-B14F-4D97-AF65-F5344CB8AC3E}">
        <p14:creationId xmlns:p14="http://schemas.microsoft.com/office/powerpoint/2010/main" val="25148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4" end="4"/>
                                            </p:txEl>
                                          </p:spTgt>
                                        </p:tgtEl>
                                        <p:attrNameLst>
                                          <p:attrName>style.visibility</p:attrName>
                                        </p:attrNameLst>
                                      </p:cBhvr>
                                      <p:to>
                                        <p:strVal val="visible"/>
                                      </p:to>
                                    </p:set>
                                    <p:anim calcmode="lin" valueType="num">
                                      <p:cBhvr additive="base">
                                        <p:cTn id="7" dur="500" fill="hold"/>
                                        <p:tgtEl>
                                          <p:spTgt spid="13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6" end="6"/>
                                            </p:txEl>
                                          </p:spTgt>
                                        </p:tgtEl>
                                        <p:attrNameLst>
                                          <p:attrName>style.visibility</p:attrName>
                                        </p:attrNameLst>
                                      </p:cBhvr>
                                      <p:to>
                                        <p:strVal val="visible"/>
                                      </p:to>
                                    </p:set>
                                    <p:anim calcmode="lin" valueType="num">
                                      <p:cBhvr additive="base">
                                        <p:cTn id="11"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xEl>
                                              <p:pRg st="7" end="7"/>
                                            </p:txEl>
                                          </p:spTgt>
                                        </p:tgtEl>
                                        <p:attrNameLst>
                                          <p:attrName>style.visibility</p:attrName>
                                        </p:attrNameLst>
                                      </p:cBhvr>
                                      <p:to>
                                        <p:strVal val="visible"/>
                                      </p:to>
                                    </p:set>
                                    <p:anim calcmode="lin" valueType="num">
                                      <p:cBhvr additive="base">
                                        <p:cTn id="15" dur="500" fill="hold"/>
                                        <p:tgtEl>
                                          <p:spTgt spid="138">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8">
                                            <p:txEl>
                                              <p:pRg st="9" end="9"/>
                                            </p:txEl>
                                          </p:spTgt>
                                        </p:tgtEl>
                                        <p:attrNameLst>
                                          <p:attrName>style.visibility</p:attrName>
                                        </p:attrNameLst>
                                      </p:cBhvr>
                                      <p:to>
                                        <p:strVal val="visible"/>
                                      </p:to>
                                    </p:set>
                                    <p:anim calcmode="lin" valueType="num">
                                      <p:cBhvr additive="base">
                                        <p:cTn id="21" dur="500" fill="hold"/>
                                        <p:tgtEl>
                                          <p:spTgt spid="138">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8">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8">
                                            <p:txEl>
                                              <p:pRg st="11" end="11"/>
                                            </p:txEl>
                                          </p:spTgt>
                                        </p:tgtEl>
                                        <p:attrNameLst>
                                          <p:attrName>style.visibility</p:attrName>
                                        </p:attrNameLst>
                                      </p:cBhvr>
                                      <p:to>
                                        <p:strVal val="visible"/>
                                      </p:to>
                                    </p:set>
                                    <p:anim calcmode="lin" valueType="num">
                                      <p:cBhvr additive="base">
                                        <p:cTn id="25" dur="500" fill="hold"/>
                                        <p:tgtEl>
                                          <p:spTgt spid="138">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11" end="1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8">
                                            <p:txEl>
                                              <p:pRg st="13" end="13"/>
                                            </p:txEl>
                                          </p:spTgt>
                                        </p:tgtEl>
                                        <p:attrNameLst>
                                          <p:attrName>style.visibility</p:attrName>
                                        </p:attrNameLst>
                                      </p:cBhvr>
                                      <p:to>
                                        <p:strVal val="visible"/>
                                      </p:to>
                                    </p:set>
                                    <p:anim calcmode="lin" valueType="num">
                                      <p:cBhvr additive="base">
                                        <p:cTn id="29" dur="500" fill="hold"/>
                                        <p:tgtEl>
                                          <p:spTgt spid="138">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8">
                                            <p:txEl>
                                              <p:pRg st="15" end="15"/>
                                            </p:txEl>
                                          </p:spTgt>
                                        </p:tgtEl>
                                        <p:attrNameLst>
                                          <p:attrName>style.visibility</p:attrName>
                                        </p:attrNameLst>
                                      </p:cBhvr>
                                      <p:to>
                                        <p:strVal val="visible"/>
                                      </p:to>
                                    </p:set>
                                    <p:anim calcmode="lin" valueType="num">
                                      <p:cBhvr additive="base">
                                        <p:cTn id="41"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8">
                                            <p:txEl>
                                              <p:pRg st="15" end="1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8">
                                            <p:txEl>
                                              <p:pRg st="16" end="16"/>
                                            </p:txEl>
                                          </p:spTgt>
                                        </p:tgtEl>
                                        <p:attrNameLst>
                                          <p:attrName>style.visibility</p:attrName>
                                        </p:attrNameLst>
                                      </p:cBhvr>
                                      <p:to>
                                        <p:strVal val="visible"/>
                                      </p:to>
                                    </p:set>
                                    <p:anim calcmode="lin" valueType="num">
                                      <p:cBhvr additive="base">
                                        <p:cTn id="45" dur="500" fill="hold"/>
                                        <p:tgtEl>
                                          <p:spTgt spid="138">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8">
                                            <p:txEl>
                                              <p:pRg st="16" end="1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8">
                                            <p:txEl>
                                              <p:pRg st="18" end="18"/>
                                            </p:txEl>
                                          </p:spTgt>
                                        </p:tgtEl>
                                        <p:attrNameLst>
                                          <p:attrName>style.visibility</p:attrName>
                                        </p:attrNameLst>
                                      </p:cBhvr>
                                      <p:to>
                                        <p:strVal val="visible"/>
                                      </p:to>
                                    </p:set>
                                    <p:anim calcmode="lin" valueType="num">
                                      <p:cBhvr additive="base">
                                        <p:cTn id="49"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5918" y="-33556"/>
            <a:ext cx="5352633" cy="609600"/>
          </a:xfrm>
        </p:spPr>
        <p:txBody>
          <a:bodyPr>
            <a:noAutofit/>
          </a:bodyPr>
          <a:lstStyle/>
          <a:p>
            <a:pPr algn="ctr"/>
            <a:r>
              <a:rPr lang="en-US" sz="4000" dirty="0">
                <a:gradFill>
                  <a:gsLst>
                    <a:gs pos="0">
                      <a:schemeClr val="tx2"/>
                    </a:gs>
                    <a:gs pos="46000">
                      <a:schemeClr val="tx2"/>
                    </a:gs>
                    <a:gs pos="86000">
                      <a:schemeClr val="accent5"/>
                    </a:gs>
                  </a:gsLst>
                  <a:lin ang="5400000" scaled="1"/>
                </a:gradFill>
              </a:rPr>
              <a:t>Load Line Example</a:t>
            </a:r>
          </a:p>
        </p:txBody>
      </p:sp>
      <p:sp>
        <p:nvSpPr>
          <p:cNvPr id="138" name="Rectangle 137"/>
          <p:cNvSpPr/>
          <p:nvPr/>
        </p:nvSpPr>
        <p:spPr>
          <a:xfrm>
            <a:off x="159391" y="670470"/>
            <a:ext cx="11887200"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lvl="0" indent="-285750">
              <a:buFont typeface="Arial" panose="020B0604020202020204" pitchFamily="34" charset="0"/>
              <a:buChar cha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Determine </a:t>
            </a:r>
            <a:r>
              <a:rPr lang="en-US" altLang="en-US" dirty="0" err="1">
                <a:cs typeface="Arial" panose="020B0604020202020204" pitchFamily="34" charset="0"/>
              </a:rPr>
              <a:t>V</a:t>
            </a:r>
            <a:r>
              <a:rPr lang="en-US" altLang="en-US" baseline="-25000" dirty="0" err="1">
                <a:cs typeface="Arial" panose="020B0604020202020204" pitchFamily="34" charset="0"/>
              </a:rPr>
              <a:t>D_max</a:t>
            </a:r>
            <a:r>
              <a:rPr lang="en-US" altLang="en-US" dirty="0">
                <a:cs typeface="Arial" panose="020B0604020202020204" pitchFamily="34" charset="0"/>
              </a:rPr>
              <a:t> and </a:t>
            </a:r>
            <a:r>
              <a:rPr lang="en-US" altLang="en-US" dirty="0" err="1">
                <a:solidFill>
                  <a:srgbClr val="000000"/>
                </a:solidFill>
                <a:cs typeface="Arial" panose="020B0604020202020204" pitchFamily="34" charset="0"/>
              </a:rPr>
              <a:t>I</a:t>
            </a:r>
            <a:r>
              <a:rPr lang="en-US" altLang="en-US" baseline="-25000" dirty="0" err="1">
                <a:solidFill>
                  <a:srgbClr val="000000"/>
                </a:solidFill>
                <a:cs typeface="Arial" panose="020B0604020202020204" pitchFamily="34" charset="0"/>
              </a:rPr>
              <a:t>D_max</a:t>
            </a:r>
            <a:r>
              <a:rPr lang="en-US" altLang="en-US" dirty="0">
                <a:solidFill>
                  <a:srgbClr val="000000"/>
                </a:solidFill>
                <a:cs typeface="Arial" panose="020B0604020202020204" pitchFamily="34" charset="0"/>
              </a:rPr>
              <a:t> of the L</a:t>
            </a:r>
            <a:r>
              <a:rPr kumimoji="0" lang="en-US" altLang="en-US" sz="1800" b="0" i="0" u="none" strike="noStrike" kern="1200" cap="none" spc="0" normalizeH="0" baseline="0" noProof="0" dirty="0" err="1">
                <a:ln>
                  <a:noFill/>
                </a:ln>
                <a:solidFill>
                  <a:srgbClr val="000000"/>
                </a:solidFill>
                <a:effectLst/>
                <a:uLnTx/>
                <a:uFillTx/>
                <a:latin typeface="Cambria" panose="02040503050406030204"/>
                <a:ea typeface="+mn-ea"/>
                <a:cs typeface="Arial" panose="020B0604020202020204" pitchFamily="34" charset="0"/>
              </a:rPr>
              <a:t>oad</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rPr>
              <a:t> line for the adjacent circuit,</a:t>
            </a:r>
            <a:r>
              <a:rPr lang="en-US" altLang="en-US" dirty="0">
                <a:solidFill>
                  <a:srgbClr val="000000"/>
                </a:solidFill>
                <a:latin typeface="Cambria" panose="02040503050406030204"/>
                <a:cs typeface="Arial" panose="020B0604020202020204" pitchFamily="34" charset="0"/>
              </a:rPr>
              <a:t>given that V</a:t>
            </a:r>
            <a:r>
              <a:rPr lang="en-US" altLang="en-US" baseline="-25000" dirty="0">
                <a:solidFill>
                  <a:srgbClr val="000000"/>
                </a:solidFill>
                <a:latin typeface="Cambria" panose="02040503050406030204"/>
                <a:cs typeface="Arial" panose="020B0604020202020204" pitchFamily="34" charset="0"/>
              </a:rPr>
              <a:t>s</a:t>
            </a:r>
            <a:r>
              <a:rPr lang="en-US" altLang="en-US" dirty="0">
                <a:solidFill>
                  <a:srgbClr val="000000"/>
                </a:solidFill>
                <a:latin typeface="Cambria" panose="02040503050406030204"/>
                <a:cs typeface="Arial" panose="020B0604020202020204" pitchFamily="34" charset="0"/>
              </a:rPr>
              <a:t> = 8 V. </a:t>
            </a: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a:spcBef>
                <a:spcPct val="0"/>
              </a:spcBef>
              <a:buFontTx/>
              <a:buNone/>
            </a:pPr>
            <a:r>
              <a:rPr lang="en-US" altLang="en-US" dirty="0">
                <a:cs typeface="Arial" panose="020B0604020202020204" pitchFamily="34" charset="0"/>
              </a:rPr>
              <a:t>Look at end-point extremes for V</a:t>
            </a:r>
            <a:r>
              <a:rPr lang="en-US" altLang="en-US" baseline="-25000" dirty="0">
                <a:cs typeface="Arial" panose="020B0604020202020204" pitchFamily="34" charset="0"/>
              </a:rPr>
              <a:t>D</a:t>
            </a:r>
            <a:r>
              <a:rPr lang="en-US" altLang="en-US" dirty="0">
                <a:cs typeface="Arial" panose="020B0604020202020204" pitchFamily="34" charset="0"/>
              </a:rPr>
              <a:t> and I</a:t>
            </a:r>
            <a:r>
              <a:rPr lang="en-US" altLang="en-US" baseline="-25000" dirty="0">
                <a:cs typeface="Arial" panose="020B0604020202020204" pitchFamily="34" charset="0"/>
              </a:rPr>
              <a:t>D</a:t>
            </a:r>
            <a:r>
              <a:rPr lang="en-US" altLang="en-US" dirty="0">
                <a:cs typeface="Arial" panose="020B0604020202020204" pitchFamily="34" charset="0"/>
              </a:rPr>
              <a:t>:</a:t>
            </a:r>
          </a:p>
          <a:p>
            <a:pPr>
              <a:spcBef>
                <a:spcPct val="0"/>
              </a:spcBef>
              <a:buFontTx/>
              <a:buNone/>
            </a:pPr>
            <a:endParaRPr lang="en-US" altLang="en-US" dirty="0">
              <a:cs typeface="Arial" panose="020B0604020202020204" pitchFamily="34" charset="0"/>
            </a:endParaRPr>
          </a:p>
          <a:p>
            <a:pPr marL="285750" indent="-285750">
              <a:spcBef>
                <a:spcPct val="0"/>
              </a:spcBef>
              <a:buFont typeface="Arial" panose="020B0604020202020204" pitchFamily="34" charset="0"/>
              <a:buChar char="•"/>
            </a:pPr>
            <a:r>
              <a:rPr lang="en-US" altLang="en-US" dirty="0" err="1">
                <a:cs typeface="Arial" panose="020B0604020202020204" pitchFamily="34" charset="0"/>
              </a:rPr>
              <a:t>V</a:t>
            </a:r>
            <a:r>
              <a:rPr lang="en-US" altLang="en-US" baseline="-25000" dirty="0" err="1">
                <a:cs typeface="Arial" panose="020B0604020202020204" pitchFamily="34" charset="0"/>
              </a:rPr>
              <a:t>D_max</a:t>
            </a:r>
            <a:r>
              <a:rPr lang="en-US" altLang="en-US" dirty="0">
                <a:cs typeface="Arial" panose="020B0604020202020204" pitchFamily="34" charset="0"/>
              </a:rPr>
              <a:t> equals the voltage across </a:t>
            </a:r>
            <a:r>
              <a:rPr lang="en-US" altLang="en-US" dirty="0" err="1">
                <a:cs typeface="Arial" panose="020B0604020202020204" pitchFamily="34" charset="0"/>
              </a:rPr>
              <a:t>didoe</a:t>
            </a:r>
            <a:r>
              <a:rPr lang="en-US" altLang="en-US" dirty="0">
                <a:cs typeface="Arial" panose="020B0604020202020204" pitchFamily="34" charset="0"/>
              </a:rPr>
              <a:t> D if it was an open circuit.</a:t>
            </a:r>
          </a:p>
          <a:p>
            <a:pPr>
              <a:spcBef>
                <a:spcPct val="0"/>
              </a:spcBef>
              <a:buFontTx/>
              <a:buNone/>
            </a:pPr>
            <a:endParaRPr lang="en-US" altLang="en-US" dirty="0">
              <a:cs typeface="Arial" panose="020B0604020202020204" pitchFamily="34" charset="0"/>
            </a:endParaRPr>
          </a:p>
          <a:p>
            <a:pPr marL="285750" indent="-285750">
              <a:spcBef>
                <a:spcPct val="0"/>
              </a:spcBef>
              <a:buFont typeface="Arial" panose="020B0604020202020204" pitchFamily="34" charset="0"/>
              <a:buChar char="•"/>
            </a:pPr>
            <a:r>
              <a:rPr lang="en-US" altLang="en-US" dirty="0" err="1">
                <a:cs typeface="Arial" panose="020B0604020202020204" pitchFamily="34" charset="0"/>
              </a:rPr>
              <a:t>I</a:t>
            </a:r>
            <a:r>
              <a:rPr lang="en-US" altLang="en-US" baseline="-25000" dirty="0" err="1">
                <a:cs typeface="Arial" panose="020B0604020202020204" pitchFamily="34" charset="0"/>
              </a:rPr>
              <a:t>D_max</a:t>
            </a:r>
            <a:r>
              <a:rPr lang="en-US" altLang="en-US" dirty="0">
                <a:cs typeface="Arial" panose="020B0604020202020204" pitchFamily="34" charset="0"/>
              </a:rPr>
              <a:t> equals the current through resistor R if diode D was a short </a:t>
            </a:r>
            <a:r>
              <a:rPr lang="en-US" altLang="en-US" dirty="0" err="1">
                <a:cs typeface="Arial" panose="020B0604020202020204" pitchFamily="34" charset="0"/>
              </a:rPr>
              <a:t>circit</a:t>
            </a:r>
            <a:r>
              <a:rPr lang="en-US" altLang="en-US" dirty="0">
                <a:cs typeface="Arial" panose="020B0604020202020204" pitchFamily="34" charset="0"/>
              </a:rPr>
              <a:t>.</a:t>
            </a:r>
          </a:p>
          <a:p>
            <a:pPr>
              <a:spcBef>
                <a:spcPct val="0"/>
              </a:spcBef>
              <a:buFontTx/>
              <a:buNone/>
            </a:pPr>
            <a:endParaRPr lang="en-US" altLang="en-US" dirty="0">
              <a:cs typeface="Arial" panose="020B0604020202020204" pitchFamily="34" charset="0"/>
            </a:endParaRPr>
          </a:p>
          <a:p>
            <a:pPr>
              <a:spcBef>
                <a:spcPct val="0"/>
              </a:spcBef>
              <a:buFontTx/>
              <a:buNone/>
            </a:pPr>
            <a:r>
              <a:rPr lang="en-US" altLang="en-US" dirty="0">
                <a:cs typeface="Arial" panose="020B0604020202020204" pitchFamily="34" charset="0"/>
              </a:rPr>
              <a:t>For diode D shorted: V</a:t>
            </a:r>
            <a:r>
              <a:rPr lang="en-US" altLang="en-US" baseline="-25000" dirty="0">
                <a:cs typeface="Arial" panose="020B0604020202020204" pitchFamily="34" charset="0"/>
              </a:rPr>
              <a:t>D</a:t>
            </a:r>
            <a:r>
              <a:rPr lang="en-US" altLang="en-US" dirty="0">
                <a:cs typeface="Arial" panose="020B0604020202020204" pitchFamily="34" charset="0"/>
              </a:rPr>
              <a:t>  = 0 V, I</a:t>
            </a:r>
            <a:r>
              <a:rPr lang="en-US" altLang="en-US" baseline="-25000" dirty="0">
                <a:cs typeface="Arial" panose="020B0604020202020204" pitchFamily="34" charset="0"/>
              </a:rPr>
              <a:t>D</a:t>
            </a:r>
            <a:r>
              <a:rPr lang="en-US" altLang="en-US" dirty="0">
                <a:cs typeface="Arial" panose="020B0604020202020204" pitchFamily="34" charset="0"/>
              </a:rPr>
              <a:t> = </a:t>
            </a:r>
            <a:r>
              <a:rPr lang="en-US" altLang="en-US" dirty="0" err="1">
                <a:cs typeface="Arial" panose="020B0604020202020204" pitchFamily="34" charset="0"/>
              </a:rPr>
              <a:t>I</a:t>
            </a:r>
            <a:r>
              <a:rPr lang="en-US" altLang="en-US" baseline="-25000" dirty="0" err="1">
                <a:cs typeface="Arial" panose="020B0604020202020204" pitchFamily="34" charset="0"/>
              </a:rPr>
              <a:t>D_max</a:t>
            </a:r>
            <a:r>
              <a:rPr lang="en-US" altLang="en-US" dirty="0">
                <a:cs typeface="Arial" panose="020B0604020202020204" pitchFamily="34" charset="0"/>
              </a:rPr>
              <a:t> = V</a:t>
            </a:r>
            <a:r>
              <a:rPr lang="en-US" altLang="en-US" baseline="-25000" dirty="0">
                <a:cs typeface="Arial" panose="020B0604020202020204" pitchFamily="34" charset="0"/>
              </a:rPr>
              <a:t>s</a:t>
            </a:r>
            <a:r>
              <a:rPr lang="en-US" altLang="en-US" dirty="0">
                <a:cs typeface="Arial" panose="020B0604020202020204" pitchFamily="34" charset="0"/>
              </a:rPr>
              <a:t>/R = (8 V)/(1 k</a:t>
            </a:r>
            <a:r>
              <a:rPr lang="el-GR" altLang="en-US" dirty="0">
                <a:cs typeface="Arial" panose="020B0604020202020204" pitchFamily="34" charset="0"/>
              </a:rPr>
              <a:t>Ω</a:t>
            </a:r>
            <a:r>
              <a:rPr lang="en-US" altLang="en-US" dirty="0">
                <a:cs typeface="Arial" panose="020B0604020202020204" pitchFamily="34" charset="0"/>
              </a:rPr>
              <a:t>) = 8 mA.</a:t>
            </a:r>
          </a:p>
          <a:p>
            <a:pPr>
              <a:spcBef>
                <a:spcPct val="0"/>
              </a:spcBef>
              <a:buFontTx/>
              <a:buNone/>
            </a:pPr>
            <a:endParaRPr lang="en-US" altLang="en-US" dirty="0">
              <a:cs typeface="Arial" panose="020B0604020202020204" pitchFamily="34" charset="0"/>
            </a:endParaRPr>
          </a:p>
          <a:p>
            <a:pPr>
              <a:buFontTx/>
              <a:buNone/>
            </a:pPr>
            <a:r>
              <a:rPr lang="en-US" altLang="en-US" dirty="0">
                <a:cs typeface="Arial" panose="020B0604020202020204" pitchFamily="34" charset="0"/>
              </a:rPr>
              <a:t>For diode D open: I</a:t>
            </a:r>
            <a:r>
              <a:rPr lang="en-US" altLang="en-US" baseline="-25000" dirty="0">
                <a:cs typeface="Arial" panose="020B0604020202020204" pitchFamily="34" charset="0"/>
              </a:rPr>
              <a:t>D</a:t>
            </a:r>
            <a:r>
              <a:rPr lang="en-US" altLang="en-US" dirty="0">
                <a:cs typeface="Arial" panose="020B0604020202020204" pitchFamily="34" charset="0"/>
              </a:rPr>
              <a:t> = 0 A, V</a:t>
            </a:r>
            <a:r>
              <a:rPr lang="en-US" altLang="en-US" baseline="-25000" dirty="0">
                <a:cs typeface="Arial" panose="020B0604020202020204" pitchFamily="34" charset="0"/>
              </a:rPr>
              <a:t>D</a:t>
            </a:r>
            <a:r>
              <a:rPr lang="en-US" altLang="en-US" dirty="0">
                <a:cs typeface="Arial" panose="020B0604020202020204" pitchFamily="34" charset="0"/>
              </a:rPr>
              <a:t> = </a:t>
            </a:r>
            <a:r>
              <a:rPr lang="en-US" altLang="en-US" dirty="0" err="1">
                <a:cs typeface="Arial" panose="020B0604020202020204" pitchFamily="34" charset="0"/>
              </a:rPr>
              <a:t>V</a:t>
            </a:r>
            <a:r>
              <a:rPr lang="en-US" altLang="en-US" baseline="-25000" dirty="0" err="1">
                <a:cs typeface="Arial" panose="020B0604020202020204" pitchFamily="34" charset="0"/>
              </a:rPr>
              <a:t>D_max</a:t>
            </a:r>
            <a:r>
              <a:rPr lang="en-US" altLang="en-US" dirty="0">
                <a:cs typeface="Arial" panose="020B0604020202020204" pitchFamily="34" charset="0"/>
              </a:rPr>
              <a:t> = V</a:t>
            </a:r>
            <a:r>
              <a:rPr lang="en-US" altLang="en-US" baseline="-25000" dirty="0">
                <a:cs typeface="Arial" panose="020B0604020202020204" pitchFamily="34" charset="0"/>
              </a:rPr>
              <a:t>s</a:t>
            </a:r>
            <a:r>
              <a:rPr lang="en-US" altLang="en-US" dirty="0">
                <a:cs typeface="Arial" panose="020B0604020202020204" pitchFamily="34" charset="0"/>
              </a:rPr>
              <a:t> = 8 V.</a:t>
            </a:r>
          </a:p>
          <a:p>
            <a:pPr>
              <a:buFontTx/>
              <a:buNone/>
            </a:pPr>
            <a:endParaRPr lang="en-US" altLang="en-US" dirty="0">
              <a:cs typeface="Arial" panose="020B0604020202020204" pitchFamily="34" charset="0"/>
            </a:endParaRPr>
          </a:p>
          <a:p>
            <a:pPr lvl="2"/>
            <a:r>
              <a:rPr lang="en-US" altLang="en-US" dirty="0" err="1">
                <a:cs typeface="Arial" panose="020B0604020202020204" pitchFamily="34" charset="0"/>
              </a:rPr>
              <a:t>I</a:t>
            </a:r>
            <a:r>
              <a:rPr lang="en-US" altLang="en-US" baseline="-25000" dirty="0" err="1">
                <a:cs typeface="Arial" panose="020B0604020202020204" pitchFamily="34" charset="0"/>
              </a:rPr>
              <a:t>D_max</a:t>
            </a:r>
            <a:r>
              <a:rPr lang="en-US" altLang="en-US" dirty="0">
                <a:cs typeface="Arial" panose="020B0604020202020204" pitchFamily="34" charset="0"/>
              </a:rPr>
              <a:t> = 8 mA.    </a:t>
            </a:r>
            <a:r>
              <a:rPr lang="en-US" altLang="en-US" dirty="0" err="1">
                <a:cs typeface="Arial" panose="020B0604020202020204" pitchFamily="34" charset="0"/>
              </a:rPr>
              <a:t>V</a:t>
            </a:r>
            <a:r>
              <a:rPr lang="en-US" altLang="en-US" baseline="-25000" dirty="0" err="1">
                <a:cs typeface="Arial" panose="020B0604020202020204" pitchFamily="34" charset="0"/>
              </a:rPr>
              <a:t>D_max</a:t>
            </a:r>
            <a:r>
              <a:rPr lang="en-US" altLang="en-US" dirty="0">
                <a:cs typeface="Arial" panose="020B0604020202020204" pitchFamily="34" charset="0"/>
              </a:rPr>
              <a:t> = 8 V.</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Superimpose diode characteristics over the resulting load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rPr>
              <a:t>to determine the actual operating, or Q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mbria" panose="02040503050406030204"/>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defRPr/>
            </a:pPr>
            <a:r>
              <a:rPr lang="en-US" altLang="en-US" dirty="0">
                <a:solidFill>
                  <a:prstClr val="black"/>
                </a:solidFill>
                <a:ea typeface="Calibri" panose="020F0502020204030204" pitchFamily="34" charset="0"/>
                <a:cs typeface="Times New Roman" panose="02020603050405020304" pitchFamily="18" charset="0"/>
              </a:rPr>
              <a:t>The Q-point is the only point on the adjacent graph that the resulting diode</a:t>
            </a:r>
          </a:p>
          <a:p>
            <a:pPr lvl="0">
              <a:defRPr/>
            </a:pPr>
            <a:r>
              <a:rPr lang="en-US" altLang="en-US" dirty="0">
                <a:solidFill>
                  <a:prstClr val="black"/>
                </a:solidFill>
                <a:ea typeface="Calibri" panose="020F0502020204030204" pitchFamily="34" charset="0"/>
                <a:cs typeface="Times New Roman" panose="02020603050405020304" pitchFamily="18" charset="0"/>
              </a:rPr>
              <a:t>circuit can operate at for a given diode characteristics.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dirty="0">
              <a:solidFill>
                <a:prstClr val="black"/>
              </a:solidFill>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solidFill>
                  <a:prstClr val="black"/>
                </a:solidFill>
                <a:latin typeface="Cambria" panose="02040503050406030204"/>
                <a:ea typeface="Calibri" panose="020F0502020204030204" pitchFamily="34" charset="0"/>
                <a:cs typeface="Times New Roman" panose="02020603050405020304" pitchFamily="18" charset="0"/>
              </a:rPr>
              <a:t>Q-Point also referred to a quiescent (quiet) operating point.</a:t>
            </a:r>
          </a:p>
        </p:txBody>
      </p:sp>
      <p:pic>
        <p:nvPicPr>
          <p:cNvPr id="4" name="Picture 3" descr="A picture containing object, sitting, dark, computer&#10;&#10;Description automatically generated">
            <a:extLst>
              <a:ext uri="{FF2B5EF4-FFF2-40B4-BE49-F238E27FC236}">
                <a16:creationId xmlns:a16="http://schemas.microsoft.com/office/drawing/2014/main" id="{27A52046-421E-441B-A3F3-7751AF858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334" y="3429000"/>
            <a:ext cx="3671790" cy="2211663"/>
          </a:xfrm>
          <a:prstGeom prst="rect">
            <a:avLst/>
          </a:prstGeom>
        </p:spPr>
      </p:pic>
      <p:pic>
        <p:nvPicPr>
          <p:cNvPr id="5" name="Picture 4" descr="Diagram, schematic&#10;&#10;Description automatically generated">
            <a:extLst>
              <a:ext uri="{FF2B5EF4-FFF2-40B4-BE49-F238E27FC236}">
                <a16:creationId xmlns:a16="http://schemas.microsoft.com/office/drawing/2014/main" id="{B39A1244-1BE6-4610-9476-3A3A87037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877" y="678860"/>
            <a:ext cx="3157786" cy="2211663"/>
          </a:xfrm>
          <a:prstGeom prst="rect">
            <a:avLst/>
          </a:prstGeom>
        </p:spPr>
      </p:pic>
      <p:sp>
        <p:nvSpPr>
          <p:cNvPr id="6" name="TextBox 5">
            <a:extLst>
              <a:ext uri="{FF2B5EF4-FFF2-40B4-BE49-F238E27FC236}">
                <a16:creationId xmlns:a16="http://schemas.microsoft.com/office/drawing/2014/main" id="{19AC483D-161D-4AE0-954C-238BF8487BC0}"/>
              </a:ext>
            </a:extLst>
          </p:cNvPr>
          <p:cNvSpPr txBox="1"/>
          <p:nvPr/>
        </p:nvSpPr>
        <p:spPr>
          <a:xfrm>
            <a:off x="8588322" y="5962038"/>
            <a:ext cx="1823448" cy="369332"/>
          </a:xfrm>
          <a:prstGeom prst="rect">
            <a:avLst/>
          </a:prstGeom>
          <a:noFill/>
        </p:spPr>
        <p:txBody>
          <a:bodyPr wrap="none" rtlCol="0">
            <a:spAutoFit/>
          </a:bodyPr>
          <a:lstStyle/>
          <a:p>
            <a:r>
              <a:rPr lang="en-US" dirty="0">
                <a:solidFill>
                  <a:schemeClr val="bg1"/>
                </a:solidFill>
                <a:latin typeface="+mn-lt"/>
              </a:rPr>
              <a:t> 3 Poll Questions</a:t>
            </a:r>
          </a:p>
        </p:txBody>
      </p:sp>
    </p:spTree>
    <p:extLst>
      <p:ext uri="{BB962C8B-B14F-4D97-AF65-F5344CB8AC3E}">
        <p14:creationId xmlns:p14="http://schemas.microsoft.com/office/powerpoint/2010/main" val="382838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2" end="2"/>
                                            </p:txEl>
                                          </p:spTgt>
                                        </p:tgtEl>
                                        <p:attrNameLst>
                                          <p:attrName>style.visibility</p:attrName>
                                        </p:attrNameLst>
                                      </p:cBhvr>
                                      <p:to>
                                        <p:strVal val="visible"/>
                                      </p:to>
                                    </p:set>
                                    <p:anim calcmode="lin" valueType="num">
                                      <p:cBhvr additive="base">
                                        <p:cTn id="7" dur="500" fill="hold"/>
                                        <p:tgtEl>
                                          <p:spTgt spid="13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8">
                                            <p:txEl>
                                              <p:pRg st="4" end="4"/>
                                            </p:txEl>
                                          </p:spTgt>
                                        </p:tgtEl>
                                        <p:attrNameLst>
                                          <p:attrName>style.visibility</p:attrName>
                                        </p:attrNameLst>
                                      </p:cBhvr>
                                      <p:to>
                                        <p:strVal val="visible"/>
                                      </p:to>
                                    </p:set>
                                    <p:anim calcmode="lin" valueType="num">
                                      <p:cBhvr additive="base">
                                        <p:cTn id="13" dur="500" fill="hold"/>
                                        <p:tgtEl>
                                          <p:spTgt spid="13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8">
                                            <p:txEl>
                                              <p:pRg st="6" end="6"/>
                                            </p:txEl>
                                          </p:spTgt>
                                        </p:tgtEl>
                                        <p:attrNameLst>
                                          <p:attrName>style.visibility</p:attrName>
                                        </p:attrNameLst>
                                      </p:cBhvr>
                                      <p:to>
                                        <p:strVal val="visible"/>
                                      </p:to>
                                    </p:set>
                                    <p:anim calcmode="lin" valueType="num">
                                      <p:cBhvr additive="base">
                                        <p:cTn id="19"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8">
                                            <p:txEl>
                                              <p:pRg st="8" end="8"/>
                                            </p:txEl>
                                          </p:spTgt>
                                        </p:tgtEl>
                                        <p:attrNameLst>
                                          <p:attrName>style.visibility</p:attrName>
                                        </p:attrNameLst>
                                      </p:cBhvr>
                                      <p:to>
                                        <p:strVal val="visible"/>
                                      </p:to>
                                    </p:set>
                                    <p:anim calcmode="lin" valueType="num">
                                      <p:cBhvr additive="base">
                                        <p:cTn id="25" dur="500" fill="hold"/>
                                        <p:tgtEl>
                                          <p:spTgt spid="13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8">
                                            <p:txEl>
                                              <p:pRg st="10" end="10"/>
                                            </p:txEl>
                                          </p:spTgt>
                                        </p:tgtEl>
                                        <p:attrNameLst>
                                          <p:attrName>style.visibility</p:attrName>
                                        </p:attrNameLst>
                                      </p:cBhvr>
                                      <p:to>
                                        <p:strVal val="visible"/>
                                      </p:to>
                                    </p:set>
                                    <p:anim calcmode="lin" valueType="num">
                                      <p:cBhvr additive="base">
                                        <p:cTn id="31" dur="500" fill="hold"/>
                                        <p:tgtEl>
                                          <p:spTgt spid="138">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8">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8">
                                            <p:txEl>
                                              <p:pRg st="12" end="12"/>
                                            </p:txEl>
                                          </p:spTgt>
                                        </p:tgtEl>
                                        <p:attrNameLst>
                                          <p:attrName>style.visibility</p:attrName>
                                        </p:attrNameLst>
                                      </p:cBhvr>
                                      <p:to>
                                        <p:strVal val="visible"/>
                                      </p:to>
                                    </p:set>
                                    <p:anim calcmode="lin" valueType="num">
                                      <p:cBhvr additive="base">
                                        <p:cTn id="35" dur="500" fill="hold"/>
                                        <p:tgtEl>
                                          <p:spTgt spid="138">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8">
                                            <p:txEl>
                                              <p:pRg st="14" end="14"/>
                                            </p:txEl>
                                          </p:spTgt>
                                        </p:tgtEl>
                                        <p:attrNameLst>
                                          <p:attrName>style.visibility</p:attrName>
                                        </p:attrNameLst>
                                      </p:cBhvr>
                                      <p:to>
                                        <p:strVal val="visible"/>
                                      </p:to>
                                    </p:set>
                                    <p:anim calcmode="lin" valueType="num">
                                      <p:cBhvr additive="base">
                                        <p:cTn id="41" dur="500" fill="hold"/>
                                        <p:tgtEl>
                                          <p:spTgt spid="138">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8">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8">
                                            <p:txEl>
                                              <p:pRg st="15" end="15"/>
                                            </p:txEl>
                                          </p:spTgt>
                                        </p:tgtEl>
                                        <p:attrNameLst>
                                          <p:attrName>style.visibility</p:attrName>
                                        </p:attrNameLst>
                                      </p:cBhvr>
                                      <p:to>
                                        <p:strVal val="visible"/>
                                      </p:to>
                                    </p:set>
                                    <p:anim calcmode="lin" valueType="num">
                                      <p:cBhvr additive="base">
                                        <p:cTn id="45" dur="500" fill="hold"/>
                                        <p:tgtEl>
                                          <p:spTgt spid="138">
                                            <p:txEl>
                                              <p:pRg st="15" end="1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8">
                                            <p:txEl>
                                              <p:pRg st="15" end="1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8">
                                            <p:txEl>
                                              <p:pRg st="20" end="20"/>
                                            </p:txEl>
                                          </p:spTgt>
                                        </p:tgtEl>
                                        <p:attrNameLst>
                                          <p:attrName>style.visibility</p:attrName>
                                        </p:attrNameLst>
                                      </p:cBhvr>
                                      <p:to>
                                        <p:strVal val="visible"/>
                                      </p:to>
                                    </p:set>
                                    <p:anim calcmode="lin" valueType="num">
                                      <p:cBhvr additive="base">
                                        <p:cTn id="49" dur="500" fill="hold"/>
                                        <p:tgtEl>
                                          <p:spTgt spid="138">
                                            <p:txEl>
                                              <p:pRg st="20" end="2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8">
                                            <p:txEl>
                                              <p:pRg st="20" end="2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8">
                                            <p:txEl>
                                              <p:pRg st="17" end="17"/>
                                            </p:txEl>
                                          </p:spTgt>
                                        </p:tgtEl>
                                        <p:attrNameLst>
                                          <p:attrName>style.visibility</p:attrName>
                                        </p:attrNameLst>
                                      </p:cBhvr>
                                      <p:to>
                                        <p:strVal val="visible"/>
                                      </p:to>
                                    </p:set>
                                    <p:anim calcmode="lin" valueType="num">
                                      <p:cBhvr additive="base">
                                        <p:cTn id="53" dur="500" fill="hold"/>
                                        <p:tgtEl>
                                          <p:spTgt spid="138">
                                            <p:txEl>
                                              <p:pRg st="17"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8">
                                            <p:txEl>
                                              <p:pRg st="17" end="1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8">
                                            <p:txEl>
                                              <p:pRg st="18" end="18"/>
                                            </p:txEl>
                                          </p:spTgt>
                                        </p:tgtEl>
                                        <p:attrNameLst>
                                          <p:attrName>style.visibility</p:attrName>
                                        </p:attrNameLst>
                                      </p:cBhvr>
                                      <p:to>
                                        <p:strVal val="visible"/>
                                      </p:to>
                                    </p:set>
                                    <p:anim calcmode="lin" valueType="num">
                                      <p:cBhvr additive="base">
                                        <p:cTn id="57" dur="500" fill="hold"/>
                                        <p:tgtEl>
                                          <p:spTgt spid="138">
                                            <p:txEl>
                                              <p:pRg st="18" end="1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8">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180234" y="-25167"/>
            <a:ext cx="3871135" cy="553998"/>
          </a:xfrm>
        </p:spPr>
        <p:txBody>
          <a:bodyPr/>
          <a:lstStyle/>
          <a:p>
            <a:r>
              <a:rPr lang="en-US" sz="4000" dirty="0"/>
              <a:t>Parallel Diodes</a:t>
            </a:r>
          </a:p>
        </p:txBody>
      </p:sp>
      <p:sp>
        <p:nvSpPr>
          <p:cNvPr id="8" name="Rectangle 7"/>
          <p:cNvSpPr/>
          <p:nvPr/>
        </p:nvSpPr>
        <p:spPr>
          <a:xfrm>
            <a:off x="662730" y="608134"/>
            <a:ext cx="10922466"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srgbClr val="000000"/>
                </a:solidFill>
                <a:latin typeface="Cambria" panose="02040503050406030204"/>
              </a:rPr>
              <a:t>Why would you be tempted to </a:t>
            </a:r>
          </a:p>
          <a:p>
            <a:r>
              <a:rPr lang="en-US" altLang="en-US" dirty="0">
                <a:solidFill>
                  <a:srgbClr val="000000"/>
                </a:solidFill>
                <a:latin typeface="Cambria" panose="02040503050406030204"/>
              </a:rPr>
              <a:t>connect diodes in parallel?</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Reduce the current and/or power dissipation requirements </a:t>
            </a:r>
          </a:p>
          <a:p>
            <a:r>
              <a:rPr lang="en-US" altLang="en-US" dirty="0">
                <a:solidFill>
                  <a:srgbClr val="000000"/>
                </a:solidFill>
                <a:latin typeface="Cambria" panose="02040503050406030204"/>
              </a:rPr>
              <a:t>for an individual diode.</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While theoretically this sounds reasonable,  it does not </a:t>
            </a:r>
          </a:p>
          <a:p>
            <a:r>
              <a:rPr lang="en-US" altLang="en-US" dirty="0">
                <a:solidFill>
                  <a:srgbClr val="000000"/>
                </a:solidFill>
                <a:latin typeface="Cambria" panose="02040503050406030204"/>
              </a:rPr>
              <a:t>work well in practice. </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Why?</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Diode forward voltage decreases with</a:t>
            </a:r>
          </a:p>
          <a:p>
            <a:r>
              <a:rPr lang="en-US" altLang="en-US" dirty="0">
                <a:solidFill>
                  <a:srgbClr val="000000"/>
                </a:solidFill>
                <a:latin typeface="Cambria" panose="02040503050406030204"/>
              </a:rPr>
              <a:t>increasing temperature, resulting in the </a:t>
            </a:r>
          </a:p>
          <a:p>
            <a:r>
              <a:rPr lang="en-US" altLang="en-US" dirty="0">
                <a:solidFill>
                  <a:srgbClr val="000000"/>
                </a:solidFill>
                <a:latin typeface="Cambria" panose="02040503050406030204"/>
              </a:rPr>
              <a:t>hotter diode taking more current, resulting</a:t>
            </a:r>
          </a:p>
          <a:p>
            <a:r>
              <a:rPr lang="en-US" altLang="en-US" dirty="0">
                <a:solidFill>
                  <a:srgbClr val="000000"/>
                </a:solidFill>
                <a:latin typeface="Cambria" panose="02040503050406030204"/>
              </a:rPr>
              <a:t>in increasing temperature. This positive</a:t>
            </a:r>
          </a:p>
          <a:p>
            <a:r>
              <a:rPr lang="en-US" altLang="en-US" dirty="0">
                <a:solidFill>
                  <a:srgbClr val="000000"/>
                </a:solidFill>
                <a:latin typeface="Cambria" panose="02040503050406030204"/>
              </a:rPr>
              <a:t>feedback results in diodes not sharing current</a:t>
            </a:r>
          </a:p>
          <a:p>
            <a:r>
              <a:rPr lang="en-US" altLang="en-US" dirty="0">
                <a:solidFill>
                  <a:srgbClr val="000000"/>
                </a:solidFill>
                <a:latin typeface="Cambria" panose="02040503050406030204"/>
              </a:rPr>
              <a:t>well. </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endParaRPr lang="en-US" altLang="en-US" dirty="0">
              <a:solidFill>
                <a:srgbClr val="000000"/>
              </a:solidFill>
              <a:latin typeface="Cambria" panose="02040503050406030204"/>
            </a:endParaRPr>
          </a:p>
          <a:p>
            <a:endParaRPr lang="en-US" altLang="en-US" dirty="0">
              <a:solidFill>
                <a:srgbClr val="000000"/>
              </a:solidFill>
              <a:latin typeface="Cambria" panose="02040503050406030204"/>
            </a:endParaRPr>
          </a:p>
          <a:p>
            <a:endParaRPr lang="en-US" altLang="en-US" dirty="0">
              <a:solidFill>
                <a:srgbClr val="000000"/>
              </a:solidFill>
              <a:latin typeface="Cambria" panose="02040503050406030204"/>
            </a:endParaRPr>
          </a:p>
          <a:p>
            <a:endParaRPr lang="en-US" altLang="en-US" dirty="0">
              <a:solidFill>
                <a:srgbClr val="000000"/>
              </a:solidFill>
              <a:latin typeface="Cambria" panose="0204050305040603020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620" y="665974"/>
            <a:ext cx="3413103" cy="18548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990" y="2972947"/>
            <a:ext cx="5972432" cy="3727120"/>
          </a:xfrm>
          <a:prstGeom prst="rect">
            <a:avLst/>
          </a:prstGeom>
        </p:spPr>
      </p:pic>
    </p:spTree>
    <p:extLst>
      <p:ext uri="{BB962C8B-B14F-4D97-AF65-F5344CB8AC3E}">
        <p14:creationId xmlns:p14="http://schemas.microsoft.com/office/powerpoint/2010/main" val="331239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 calcmode="lin" valueType="num">
                                      <p:cBhvr additive="base">
                                        <p:cTn id="1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 calcmode="lin" valueType="num">
                                      <p:cBhvr additive="base">
                                        <p:cTn id="2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anim calcmode="lin" valueType="num">
                                      <p:cBhvr additive="base">
                                        <p:cTn id="3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2" end="12"/>
                                            </p:txEl>
                                          </p:spTgt>
                                        </p:tgtEl>
                                        <p:attrNameLst>
                                          <p:attrName>style.visibility</p:attrName>
                                        </p:attrNameLst>
                                      </p:cBhvr>
                                      <p:to>
                                        <p:strVal val="visible"/>
                                      </p:to>
                                    </p:set>
                                    <p:anim calcmode="lin" valueType="num">
                                      <p:cBhvr additive="base">
                                        <p:cTn id="4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13" end="13"/>
                                            </p:txEl>
                                          </p:spTgt>
                                        </p:tgtEl>
                                        <p:attrNameLst>
                                          <p:attrName>style.visibility</p:attrName>
                                        </p:attrNameLst>
                                      </p:cBhvr>
                                      <p:to>
                                        <p:strVal val="visible"/>
                                      </p:to>
                                    </p:set>
                                    <p:anim calcmode="lin" valueType="num">
                                      <p:cBhvr additive="base">
                                        <p:cTn id="4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4" end="14"/>
                                            </p:txEl>
                                          </p:spTgt>
                                        </p:tgtEl>
                                        <p:attrNameLst>
                                          <p:attrName>style.visibility</p:attrName>
                                        </p:attrNameLst>
                                      </p:cBhvr>
                                      <p:to>
                                        <p:strVal val="visible"/>
                                      </p:to>
                                    </p:set>
                                    <p:anim calcmode="lin" valueType="num">
                                      <p:cBhvr additive="base">
                                        <p:cTn id="49"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anim calcmode="lin" valueType="num">
                                      <p:cBhvr additive="base">
                                        <p:cTn id="53"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6" end="16"/>
                                            </p:txEl>
                                          </p:spTgt>
                                        </p:tgtEl>
                                        <p:attrNameLst>
                                          <p:attrName>style.visibility</p:attrName>
                                        </p:attrNameLst>
                                      </p:cBhvr>
                                      <p:to>
                                        <p:strVal val="visible"/>
                                      </p:to>
                                    </p:set>
                                    <p:anim calcmode="lin" valueType="num">
                                      <p:cBhvr additive="base">
                                        <p:cTn id="5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425302" y="708949"/>
            <a:ext cx="11546958" cy="3785652"/>
          </a:xfrm>
          <a:prstGeom prst="rect">
            <a:avLst/>
          </a:prstGeom>
          <a:solidFill>
            <a:srgbClr val="FFFFFF"/>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Electronic devices like diodes and transistors use schematic symbols that indicate conventional current flow direction. Consequently, conventional current flow is most commonly used in electronics.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Almost all circuit classes use conventional current flow, realizing that at the atomic level electrons actually move in the opposite direction in metal wires and electronic devices such as diodes and transistors.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dirty="0">
                <a:solidFill>
                  <a:srgbClr val="000000"/>
                </a:solidFill>
                <a:latin typeface="Cambria Math" panose="02040503050406030204" pitchFamily="18" charset="0"/>
                <a:ea typeface="Cambria Math" panose="02040503050406030204" pitchFamily="18" charset="0"/>
              </a:rPr>
              <a:t>Hole flow in semiconductor diodes and transistors is considered conventional current flow, </a:t>
            </a:r>
            <a:r>
              <a:rPr lang="en-US" sz="2000" dirty="0" err="1">
                <a:solidFill>
                  <a:srgbClr val="000000"/>
                </a:solidFill>
                <a:latin typeface="Cambria Math" panose="02040503050406030204" pitchFamily="18" charset="0"/>
                <a:ea typeface="Cambria Math" panose="02040503050406030204" pitchFamily="18" charset="0"/>
              </a:rPr>
              <a:t>i.e</a:t>
            </a:r>
            <a:r>
              <a:rPr lang="en-US" sz="2000" dirty="0">
                <a:solidFill>
                  <a:srgbClr val="000000"/>
                </a:solidFill>
                <a:latin typeface="Cambria Math" panose="02040503050406030204" pitchFamily="18" charset="0"/>
                <a:ea typeface="Cambria Math" panose="02040503050406030204" pitchFamily="18" charset="0"/>
              </a:rPr>
              <a:t>,. positive charge transferred from + to -.</a:t>
            </a: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Conventional versus Electron Current Flow can be initially confusing, but is something that Electrical Engineers have successfully dealt with for some time.</a:t>
            </a:r>
          </a:p>
        </p:txBody>
      </p:sp>
      <p:grpSp>
        <p:nvGrpSpPr>
          <p:cNvPr id="2" name="Group 1"/>
          <p:cNvGrpSpPr/>
          <p:nvPr/>
        </p:nvGrpSpPr>
        <p:grpSpPr>
          <a:xfrm>
            <a:off x="3352799" y="4712296"/>
            <a:ext cx="5486400" cy="2036167"/>
            <a:chOff x="1258432" y="4821833"/>
            <a:chExt cx="5486400" cy="2036167"/>
          </a:xfrm>
        </p:grpSpPr>
        <p:pic>
          <p:nvPicPr>
            <p:cNvPr id="192" name="Picture 191"/>
            <p:cNvPicPr>
              <a:picLocks noChangeAspect="1"/>
            </p:cNvPicPr>
            <p:nvPr/>
          </p:nvPicPr>
          <p:blipFill rotWithShape="1">
            <a:blip r:embed="rId2">
              <a:extLst>
                <a:ext uri="{28A0092B-C50C-407E-A947-70E740481C1C}">
                  <a14:useLocalDpi xmlns:a14="http://schemas.microsoft.com/office/drawing/2010/main" val="0"/>
                </a:ext>
              </a:extLst>
            </a:blip>
            <a:srcRect l="13200" r="26200"/>
            <a:stretch/>
          </p:blipFill>
          <p:spPr>
            <a:xfrm>
              <a:off x="1258432" y="4821833"/>
              <a:ext cx="5486400" cy="2036167"/>
            </a:xfrm>
            <a:prstGeom prst="rect">
              <a:avLst/>
            </a:prstGeom>
          </p:spPr>
        </p:pic>
        <p:cxnSp>
          <p:nvCxnSpPr>
            <p:cNvPr id="193" name="Straight Arrow Connector 192"/>
            <p:cNvCxnSpPr/>
            <p:nvPr/>
          </p:nvCxnSpPr>
          <p:spPr>
            <a:xfrm>
              <a:off x="1956342" y="6126037"/>
              <a:ext cx="537586" cy="4761"/>
            </a:xfrm>
            <a:prstGeom prst="straightConnector1">
              <a:avLst/>
            </a:prstGeom>
            <a:ln cmpd="sng">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194" name="TextBox 193"/>
            <p:cNvSpPr txBox="1"/>
            <p:nvPr/>
          </p:nvSpPr>
          <p:spPr>
            <a:xfrm>
              <a:off x="4951874" y="6086771"/>
              <a:ext cx="1280066"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50595"/>
                  </a:solidFill>
                  <a:effectLst/>
                  <a:uLnTx/>
                  <a:uFillTx/>
                  <a:latin typeface="Arial" charset="0"/>
                  <a:ea typeface="+mn-ea"/>
                  <a:cs typeface="+mn-cs"/>
                </a:rPr>
                <a:t>Conventional Current Flow</a:t>
              </a:r>
            </a:p>
          </p:txBody>
        </p:sp>
        <p:sp>
          <p:nvSpPr>
            <p:cNvPr id="195" name="TextBox 194"/>
            <p:cNvSpPr txBox="1"/>
            <p:nvPr/>
          </p:nvSpPr>
          <p:spPr>
            <a:xfrm>
              <a:off x="1727977" y="6180949"/>
              <a:ext cx="1280066"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50595"/>
                  </a:solidFill>
                  <a:effectLst/>
                  <a:uLnTx/>
                  <a:uFillTx/>
                  <a:latin typeface="Arial" charset="0"/>
                  <a:ea typeface="+mn-ea"/>
                  <a:cs typeface="+mn-cs"/>
                </a:rPr>
                <a:t>Conventional Current Flow</a:t>
              </a:r>
            </a:p>
          </p:txBody>
        </p:sp>
        <p:cxnSp>
          <p:nvCxnSpPr>
            <p:cNvPr id="196" name="Straight Arrow Connector 195"/>
            <p:cNvCxnSpPr/>
            <p:nvPr/>
          </p:nvCxnSpPr>
          <p:spPr>
            <a:xfrm>
              <a:off x="4633913" y="6000227"/>
              <a:ext cx="318511" cy="287571"/>
            </a:xfrm>
            <a:prstGeom prst="straightConnector1">
              <a:avLst/>
            </a:prstGeom>
            <a:ln cmpd="sng">
              <a:solidFill>
                <a:schemeClr val="bg2"/>
              </a:solidFill>
              <a:tailEnd type="triangle"/>
            </a:ln>
          </p:spPr>
          <p:style>
            <a:lnRef idx="3">
              <a:schemeClr val="dk1"/>
            </a:lnRef>
            <a:fillRef idx="0">
              <a:schemeClr val="dk1"/>
            </a:fillRef>
            <a:effectRef idx="2">
              <a:schemeClr val="dk1"/>
            </a:effectRef>
            <a:fontRef idx="minor">
              <a:schemeClr val="tx1"/>
            </a:fontRef>
          </p:style>
        </p:cxnSp>
      </p:grpSp>
      <p:sp>
        <p:nvSpPr>
          <p:cNvPr id="9" name="Text Box 6"/>
          <p:cNvSpPr txBox="1">
            <a:spLocks noChangeArrowheads="1"/>
          </p:cNvSpPr>
          <p:nvPr/>
        </p:nvSpPr>
        <p:spPr bwMode="auto">
          <a:xfrm>
            <a:off x="1435397" y="-49088"/>
            <a:ext cx="9838660" cy="707886"/>
          </a:xfrm>
          <a:prstGeom prst="rect">
            <a:avLst/>
          </a:prstGeom>
          <a:no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1200" cap="none" spc="0" normalizeH="0" baseline="0" noProof="0" dirty="0">
                <a:ln>
                  <a:noFill/>
                </a:ln>
                <a:gradFill>
                  <a:gsLst>
                    <a:gs pos="14000">
                      <a:srgbClr val="FF9929"/>
                    </a:gs>
                    <a:gs pos="64000">
                      <a:srgbClr val="FFFF99"/>
                    </a:gs>
                    <a:gs pos="100000">
                      <a:srgbClr val="FFFF99"/>
                    </a:gs>
                  </a:gsLst>
                  <a:lin ang="16200000" scaled="1"/>
                </a:gradFill>
                <a:effectLst/>
                <a:uLnTx/>
                <a:uFillTx/>
                <a:latin typeface="Cambria" panose="02040503050406030204"/>
                <a:ea typeface="+mn-ea"/>
                <a:cs typeface="Arial" panose="020B0604020202020204" pitchFamily="34" charset="0"/>
              </a:rPr>
              <a:t>Conventional versus Electron Current Flow</a:t>
            </a:r>
          </a:p>
        </p:txBody>
      </p:sp>
    </p:spTree>
    <p:extLst>
      <p:ext uri="{BB962C8B-B14F-4D97-AF65-F5344CB8AC3E}">
        <p14:creationId xmlns:p14="http://schemas.microsoft.com/office/powerpoint/2010/main" val="23598905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130380" y="0"/>
            <a:ext cx="6796215" cy="553998"/>
          </a:xfrm>
        </p:spPr>
        <p:txBody>
          <a:bodyPr/>
          <a:lstStyle/>
          <a:p>
            <a:r>
              <a:rPr lang="en-US" sz="4000" dirty="0"/>
              <a:t>Parallel Diodes (Continued)</a:t>
            </a:r>
          </a:p>
        </p:txBody>
      </p:sp>
      <p:sp>
        <p:nvSpPr>
          <p:cNvPr id="8" name="Rectangle 7"/>
          <p:cNvSpPr/>
          <p:nvPr/>
        </p:nvSpPr>
        <p:spPr>
          <a:xfrm>
            <a:off x="511728" y="739941"/>
            <a:ext cx="11073468" cy="50783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en-US" dirty="0">
                <a:solidFill>
                  <a:srgbClr val="000000"/>
                </a:solidFill>
                <a:latin typeface="Cambria" panose="02040503050406030204"/>
              </a:rPr>
              <a:t>Why does paralleling diodes to reduce the current and/or power dissipation requirements for an individual diode not work well in practice?</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Problem is that diode barrier potential or knee voltage and therefore forward voltage V</a:t>
            </a:r>
            <a:r>
              <a:rPr lang="en-US" altLang="en-US" baseline="-25000" dirty="0">
                <a:solidFill>
                  <a:srgbClr val="000000"/>
                </a:solidFill>
                <a:latin typeface="Cambria" panose="02040503050406030204"/>
              </a:rPr>
              <a:t>D</a:t>
            </a:r>
            <a:r>
              <a:rPr lang="en-US" altLang="en-US" dirty="0">
                <a:solidFill>
                  <a:srgbClr val="000000"/>
                </a:solidFill>
                <a:latin typeface="Cambria" panose="02040503050406030204"/>
              </a:rPr>
              <a:t> decreases by approximately 2 mV/˚C with increasing temperature for a given current, i.e. diode forward voltage has a negative temperature coefficient. Diode with the lowest forward voltage conducts the most current, which increases the temperature of that diode, further reducing the forward voltage, and on and on.</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Result is that parallel diodes don’t share the total parallel current well because of the positive feedback mechanism for conduction current associated with the negative TC of the diode forward voltage.</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Parallel diodes likely reduce the individual diode power dissipation compared to a single diode, although it is quite difficult to calculate by how much.</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How could the very linear diode forward voltage decrease of approximately 2 mV/˚C for a given current be useful?</a:t>
            </a:r>
          </a:p>
          <a:p>
            <a:pPr marL="285750" indent="-285750">
              <a:buFont typeface="Arial" panose="020B0604020202020204" pitchFamily="34" charset="0"/>
              <a:buChar char="•"/>
            </a:pPr>
            <a:endParaRPr lang="en-US" altLang="en-US" dirty="0">
              <a:solidFill>
                <a:srgbClr val="000000"/>
              </a:solidFill>
              <a:latin typeface="Cambria" panose="02040503050406030204"/>
            </a:endParaRPr>
          </a:p>
          <a:p>
            <a:pPr marL="285750" indent="-285750">
              <a:buFont typeface="Arial" panose="020B0604020202020204" pitchFamily="34" charset="0"/>
              <a:buChar char="•"/>
            </a:pPr>
            <a:r>
              <a:rPr lang="en-US" altLang="en-US" dirty="0">
                <a:solidFill>
                  <a:srgbClr val="000000"/>
                </a:solidFill>
                <a:latin typeface="Cambria" panose="02040503050406030204"/>
              </a:rPr>
              <a:t>IC Temperature sensors use this principle. </a:t>
            </a:r>
          </a:p>
        </p:txBody>
      </p:sp>
    </p:spTree>
    <p:extLst>
      <p:ext uri="{BB962C8B-B14F-4D97-AF65-F5344CB8AC3E}">
        <p14:creationId xmlns:p14="http://schemas.microsoft.com/office/powerpoint/2010/main" val="20436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 calcmode="lin" valueType="num">
                                      <p:cBhvr additive="base">
                                        <p:cTn id="2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anim calcmode="lin" valueType="num">
                                      <p:cBhvr additive="base">
                                        <p:cTn id="3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60674" y="10634"/>
            <a:ext cx="7070651" cy="678381"/>
          </a:xfrm>
        </p:spPr>
        <p:txBody>
          <a:bodyPr/>
          <a:lstStyle/>
          <a:p>
            <a:r>
              <a:rPr lang="en-US" sz="4000" dirty="0"/>
              <a:t>Diode Reverse Recovery Time (</a:t>
            </a:r>
            <a:r>
              <a:rPr lang="en-US" sz="4000" dirty="0" err="1"/>
              <a:t>t</a:t>
            </a:r>
            <a:r>
              <a:rPr lang="en-US" sz="4000" baseline="-25000" dirty="0" err="1"/>
              <a:t>rr</a:t>
            </a:r>
            <a:r>
              <a:rPr lang="en-US" sz="4000" dirty="0"/>
              <a:t>)</a:t>
            </a:r>
          </a:p>
        </p:txBody>
      </p:sp>
      <p:sp>
        <p:nvSpPr>
          <p:cNvPr id="8" name="Rectangle 7"/>
          <p:cNvSpPr/>
          <p:nvPr/>
        </p:nvSpPr>
        <p:spPr>
          <a:xfrm>
            <a:off x="308344" y="727941"/>
            <a:ext cx="11621386" cy="5998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Forward biased </a:t>
            </a:r>
            <a:r>
              <a:rPr lang="en-US" dirty="0" err="1">
                <a:latin typeface="Cambria Math" panose="02040503050406030204" pitchFamily="18" charset="0"/>
                <a:ea typeface="Cambria Math" panose="02040503050406030204" pitchFamily="18" charset="0"/>
                <a:cs typeface="Times New Roman" panose="02020603050405020304" pitchFamily="18" charset="0"/>
              </a:rPr>
              <a:t>pn</a:t>
            </a:r>
            <a:r>
              <a:rPr lang="en-US" dirty="0">
                <a:latin typeface="Cambria Math" panose="02040503050406030204" pitchFamily="18" charset="0"/>
                <a:ea typeface="Cambria Math" panose="02040503050406030204" pitchFamily="18" charset="0"/>
                <a:cs typeface="Times New Roman" panose="02020603050405020304" pitchFamily="18" charset="0"/>
              </a:rPr>
              <a:t> junction diodes have many injected minority carriers in both the p and n-type regions that eventually recombine with the majority carrier type.</a:t>
            </a:r>
          </a:p>
          <a:p>
            <a:pPr marL="285750" indent="-285750">
              <a:lnSpc>
                <a:spcPct val="107000"/>
              </a:lnSpc>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buFont typeface="Arial" panose="020B0604020202020204" pitchFamily="34" charset="0"/>
              <a:buChar char="•"/>
            </a:pPr>
            <a:r>
              <a:rPr lang="en-US" altLang="en-US" dirty="0">
                <a:solidFill>
                  <a:prstClr val="black"/>
                </a:solidFill>
                <a:latin typeface="Cambria Math" panose="02040503050406030204" pitchFamily="18" charset="0"/>
                <a:ea typeface="Cambria Math" panose="02040503050406030204" pitchFamily="18" charset="0"/>
              </a:rPr>
              <a:t>The </a:t>
            </a:r>
            <a:r>
              <a:rPr lang="en-US" altLang="en-US" dirty="0" err="1">
                <a:solidFill>
                  <a:prstClr val="black"/>
                </a:solidFill>
                <a:latin typeface="Cambria Math" panose="02040503050406030204" pitchFamily="18" charset="0"/>
                <a:ea typeface="Cambria Math" panose="02040503050406030204" pitchFamily="18" charset="0"/>
              </a:rPr>
              <a:t>pn</a:t>
            </a:r>
            <a:r>
              <a:rPr lang="en-US" altLang="en-US" dirty="0">
                <a:solidFill>
                  <a:prstClr val="black"/>
                </a:solidFill>
                <a:latin typeface="Cambria Math" panose="02040503050406030204" pitchFamily="18" charset="0"/>
                <a:ea typeface="Cambria Math" panose="02040503050406030204" pitchFamily="18" charset="0"/>
              </a:rPr>
              <a:t> junction inhibits majority carriers from crossing, while aiding the </a:t>
            </a:r>
          </a:p>
          <a:p>
            <a:pPr>
              <a:lnSpc>
                <a:spcPct val="107000"/>
              </a:lnSpc>
            </a:pPr>
            <a:r>
              <a:rPr lang="en-US" altLang="en-US" dirty="0">
                <a:solidFill>
                  <a:prstClr val="black"/>
                </a:solidFill>
                <a:latin typeface="Cambria Math" panose="02040503050406030204" pitchFamily="18" charset="0"/>
                <a:ea typeface="Cambria Math" panose="02040503050406030204" pitchFamily="18" charset="0"/>
              </a:rPr>
              <a:t>crossing of minority carriers.</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Consequently, upon abruptly switching from forward to reverse bias, the </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Elevated minority carrier concentration contributes to an initial reverse current </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of magnitude similar to the forward current, until the minority carriers dissipate.</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Reverse recovery time (</a:t>
            </a:r>
            <a:r>
              <a:rPr lang="en-US" b="1"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a:t>
            </a:r>
            <a:r>
              <a:rPr lang="en-US" b="1" baseline="-250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rr</a:t>
            </a:r>
            <a:r>
              <a:rPr lang="en-US"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r>
              <a:rPr lang="en-US" dirty="0">
                <a:latin typeface="Cambria Math" panose="02040503050406030204" pitchFamily="18" charset="0"/>
                <a:ea typeface="Cambria Math" panose="02040503050406030204" pitchFamily="18" charset="0"/>
                <a:cs typeface="Times New Roman" panose="02020603050405020304" pitchFamily="18" charset="0"/>
              </a:rPr>
              <a:t> Time duration of elevated reverse current flow</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upon switching from forward to reverse bias voltage across a </a:t>
            </a:r>
            <a:r>
              <a:rPr lang="en-US" dirty="0" err="1">
                <a:latin typeface="Cambria Math" panose="02040503050406030204" pitchFamily="18" charset="0"/>
                <a:ea typeface="Cambria Math" panose="02040503050406030204" pitchFamily="18" charset="0"/>
                <a:cs typeface="Times New Roman" panose="02020603050405020304" pitchFamily="18" charset="0"/>
              </a:rPr>
              <a:t>pn</a:t>
            </a:r>
            <a:r>
              <a:rPr lang="en-US" dirty="0">
                <a:latin typeface="Cambria Math" panose="02040503050406030204" pitchFamily="18" charset="0"/>
                <a:ea typeface="Cambria Math" panose="02040503050406030204" pitchFamily="18" charset="0"/>
                <a:cs typeface="Times New Roman" panose="02020603050405020304" pitchFamily="18" charset="0"/>
              </a:rPr>
              <a:t> junction</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diode.</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Specified reverse recovery time of the relatively slow 1N4007 diode </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is 30 µs.</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High-speed switching diodes have reverse recovery times on the </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order of 1 ns.</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4693" y="1134057"/>
            <a:ext cx="3408963" cy="2831102"/>
          </a:xfrm>
          <a:prstGeom prst="rect">
            <a:avLst/>
          </a:prstGeom>
        </p:spPr>
      </p:pic>
      <p:pic>
        <p:nvPicPr>
          <p:cNvPr id="29" name="Picture 28">
            <a:extLst>
              <a:ext uri="{FF2B5EF4-FFF2-40B4-BE49-F238E27FC236}">
                <a16:creationId xmlns:a16="http://schemas.microsoft.com/office/drawing/2014/main" id="{68484DEF-BB39-4F86-B883-532EE2305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078" y="4284756"/>
            <a:ext cx="2914141" cy="2219136"/>
          </a:xfrm>
          <a:prstGeom prst="rect">
            <a:avLst/>
          </a:prstGeom>
        </p:spPr>
      </p:pic>
    </p:spTree>
    <p:extLst>
      <p:ext uri="{BB962C8B-B14F-4D97-AF65-F5344CB8AC3E}">
        <p14:creationId xmlns:p14="http://schemas.microsoft.com/office/powerpoint/2010/main" val="30190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 calcmode="lin" valueType="num">
                                      <p:cBhvr additive="base">
                                        <p:cTn id="7"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anim calcmode="lin" valueType="num">
                                      <p:cBhvr additive="base">
                                        <p:cTn id="1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anim calcmode="lin" valueType="num">
                                      <p:cBhvr additive="base">
                                        <p:cTn id="1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3" end="13"/>
                                            </p:txEl>
                                          </p:spTgt>
                                        </p:tgtEl>
                                        <p:attrNameLst>
                                          <p:attrName>style.visibility</p:attrName>
                                        </p:attrNameLst>
                                      </p:cBhvr>
                                      <p:to>
                                        <p:strVal val="visible"/>
                                      </p:to>
                                    </p:set>
                                    <p:anim calcmode="lin" valueType="num">
                                      <p:cBhvr additive="base">
                                        <p:cTn id="19"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14" end="14"/>
                                            </p:txEl>
                                          </p:spTgt>
                                        </p:tgtEl>
                                        <p:attrNameLst>
                                          <p:attrName>style.visibility</p:attrName>
                                        </p:attrNameLst>
                                      </p:cBhvr>
                                      <p:to>
                                        <p:strVal val="visible"/>
                                      </p:to>
                                    </p:set>
                                    <p:anim calcmode="lin" valueType="num">
                                      <p:cBhvr additive="base">
                                        <p:cTn id="2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6" end="16"/>
                                            </p:txEl>
                                          </p:spTgt>
                                        </p:tgtEl>
                                        <p:attrNameLst>
                                          <p:attrName>style.visibility</p:attrName>
                                        </p:attrNameLst>
                                      </p:cBhvr>
                                      <p:to>
                                        <p:strVal val="visible"/>
                                      </p:to>
                                    </p:set>
                                    <p:anim calcmode="lin" valueType="num">
                                      <p:cBhvr additive="base">
                                        <p:cTn id="2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7" end="17"/>
                                            </p:txEl>
                                          </p:spTgt>
                                        </p:tgtEl>
                                        <p:attrNameLst>
                                          <p:attrName>style.visibility</p:attrName>
                                        </p:attrNameLst>
                                      </p:cBhvr>
                                      <p:to>
                                        <p:strVal val="visible"/>
                                      </p:to>
                                    </p:set>
                                    <p:anim calcmode="lin" valueType="num">
                                      <p:cBhvr additive="base">
                                        <p:cTn id="3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171427" y="-876"/>
            <a:ext cx="4419678" cy="649463"/>
          </a:xfrm>
        </p:spPr>
        <p:txBody>
          <a:bodyPr/>
          <a:lstStyle/>
          <a:p>
            <a:r>
              <a:rPr lang="en-US" sz="4000" dirty="0"/>
              <a:t>Diode Capacitance</a:t>
            </a:r>
          </a:p>
        </p:txBody>
      </p:sp>
      <p:sp>
        <p:nvSpPr>
          <p:cNvPr id="8" name="Rectangle 7"/>
          <p:cNvSpPr/>
          <p:nvPr/>
        </p:nvSpPr>
        <p:spPr>
          <a:xfrm>
            <a:off x="244548" y="685688"/>
            <a:ext cx="11685181" cy="59708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1200"/>
              </a:spcAft>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Capacitance – Provides voltage inertia due to separated charge. </a:t>
            </a:r>
          </a:p>
          <a:p>
            <a:pPr marL="285750" indent="-285750">
              <a:spcAft>
                <a:spcPts val="1200"/>
              </a:spcAft>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Capacitance opposes a change in voltage, resulting in limitations in switching</a:t>
            </a:r>
          </a:p>
          <a:p>
            <a:r>
              <a:rPr lang="en-US" dirty="0">
                <a:latin typeface="Cambria Math" panose="02040503050406030204" pitchFamily="18" charset="0"/>
                <a:ea typeface="Cambria Math" panose="02040503050406030204" pitchFamily="18" charset="0"/>
                <a:cs typeface="Times New Roman" panose="02020603050405020304" pitchFamily="18" charset="0"/>
              </a:rPr>
              <a:t>speeds.</a:t>
            </a:r>
          </a:p>
          <a:p>
            <a:pPr marL="285750" indent="-285750">
              <a:spcAft>
                <a:spcPts val="1200"/>
              </a:spcAft>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For </a:t>
            </a:r>
            <a:r>
              <a:rPr lang="en-US" b="1" dirty="0">
                <a:latin typeface="Cambria Math" panose="02040503050406030204" pitchFamily="18" charset="0"/>
                <a:ea typeface="Cambria Math" panose="02040503050406030204" pitchFamily="18" charset="0"/>
                <a:cs typeface="Times New Roman" panose="02020603050405020304" pitchFamily="18" charset="0"/>
              </a:rPr>
              <a:t>reversed biased diode</a:t>
            </a:r>
            <a:r>
              <a:rPr lang="en-US" dirty="0">
                <a:latin typeface="Cambria Math" panose="02040503050406030204" pitchFamily="18" charset="0"/>
                <a:ea typeface="Cambria Math" panose="02040503050406030204" pitchFamily="18" charset="0"/>
                <a:cs typeface="Times New Roman" panose="02020603050405020304" pitchFamily="18" charset="0"/>
              </a:rPr>
              <a:t>, separated charges of the depletion region result in a junction capacitance. This reverse biased junction capacitance decreases with increasing reverse bias voltage because of widening depletion region width.</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For </a:t>
            </a:r>
            <a:r>
              <a:rPr lang="en-US" b="1" dirty="0">
                <a:latin typeface="Cambria Math" panose="02040503050406030204" pitchFamily="18" charset="0"/>
                <a:ea typeface="Cambria Math" panose="02040503050406030204" pitchFamily="18" charset="0"/>
                <a:cs typeface="Times New Roman" panose="02020603050405020304" pitchFamily="18" charset="0"/>
              </a:rPr>
              <a:t>forward biased diode</a:t>
            </a:r>
            <a:r>
              <a:rPr lang="en-US" dirty="0">
                <a:latin typeface="Cambria Math" panose="02040503050406030204" pitchFamily="18" charset="0"/>
                <a:ea typeface="Cambria Math" panose="02040503050406030204" pitchFamily="18" charset="0"/>
                <a:cs typeface="Times New Roman" panose="02020603050405020304" pitchFamily="18" charset="0"/>
              </a:rPr>
              <a:t>, large minority carrier concentration exists on each </a:t>
            </a:r>
          </a:p>
          <a:p>
            <a:r>
              <a:rPr lang="en-US" dirty="0">
                <a:latin typeface="Cambria Math" panose="02040503050406030204" pitchFamily="18" charset="0"/>
                <a:ea typeface="Cambria Math" panose="02040503050406030204" pitchFamily="18" charset="0"/>
                <a:cs typeface="Times New Roman" panose="02020603050405020304" pitchFamily="18" charset="0"/>
              </a:rPr>
              <a:t>side of the depletion region. The resulting charge storage is the dominating </a:t>
            </a:r>
          </a:p>
          <a:p>
            <a:r>
              <a:rPr lang="en-US" dirty="0">
                <a:latin typeface="Cambria Math" panose="02040503050406030204" pitchFamily="18" charset="0"/>
                <a:ea typeface="Cambria Math" panose="02040503050406030204" pitchFamily="18" charset="0"/>
                <a:cs typeface="Times New Roman" panose="02020603050405020304" pitchFamily="18" charset="0"/>
              </a:rPr>
              <a:t>capacitance and is called diffusion capacitance (C</a:t>
            </a:r>
            <a:r>
              <a:rPr lang="en-US" baseline="-25000" dirty="0">
                <a:latin typeface="Cambria Math" panose="02040503050406030204" pitchFamily="18" charset="0"/>
                <a:ea typeface="Cambria Math" panose="02040503050406030204" pitchFamily="18" charset="0"/>
                <a:cs typeface="Times New Roman" panose="02020603050405020304" pitchFamily="18" charset="0"/>
              </a:rPr>
              <a:t>D</a:t>
            </a:r>
            <a:r>
              <a:rPr lang="en-US" dirty="0">
                <a:latin typeface="Cambria Math" panose="02040503050406030204" pitchFamily="18" charset="0"/>
                <a:ea typeface="Cambria Math" panose="02040503050406030204" pitchFamily="18" charset="0"/>
                <a:cs typeface="Times New Roman" panose="02020603050405020304" pitchFamily="18" charset="0"/>
              </a:rPr>
              <a:t>).  C</a:t>
            </a:r>
            <a:r>
              <a:rPr lang="en-US" baseline="-25000" dirty="0">
                <a:latin typeface="Cambria Math" panose="02040503050406030204" pitchFamily="18" charset="0"/>
                <a:ea typeface="Cambria Math" panose="02040503050406030204" pitchFamily="18" charset="0"/>
                <a:cs typeface="Times New Roman" panose="02020603050405020304" pitchFamily="18" charset="0"/>
              </a:rPr>
              <a:t>D</a:t>
            </a:r>
            <a:r>
              <a:rPr lang="en-US" dirty="0">
                <a:latin typeface="Cambria Math" panose="02040503050406030204" pitchFamily="18" charset="0"/>
                <a:ea typeface="Cambria Math" panose="02040503050406030204" pitchFamily="18" charset="0"/>
                <a:cs typeface="Times New Roman" panose="02020603050405020304" pitchFamily="18" charset="0"/>
              </a:rPr>
              <a:t> is proportional to forward </a:t>
            </a:r>
          </a:p>
          <a:p>
            <a:r>
              <a:rPr lang="en-US" dirty="0">
                <a:latin typeface="Cambria Math" panose="02040503050406030204" pitchFamily="18" charset="0"/>
                <a:ea typeface="Cambria Math" panose="02040503050406030204" pitchFamily="18" charset="0"/>
                <a:cs typeface="Times New Roman" panose="02020603050405020304" pitchFamily="18" charset="0"/>
              </a:rPr>
              <a:t>biased diode current.</a:t>
            </a:r>
          </a:p>
          <a:p>
            <a:pPr marL="285750" indent="-285750">
              <a:spcAft>
                <a:spcPts val="1200"/>
              </a:spcAft>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Resulting diode capacitance is voltage dependent.</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This is the operating principle behind the varactor diode, which is a voltage </a:t>
            </a:r>
          </a:p>
          <a:p>
            <a:r>
              <a:rPr lang="en-US" dirty="0">
                <a:latin typeface="Cambria Math" panose="02040503050406030204" pitchFamily="18" charset="0"/>
                <a:ea typeface="Cambria Math" panose="02040503050406030204" pitchFamily="18" charset="0"/>
                <a:cs typeface="Times New Roman" panose="02020603050405020304" pitchFamily="18" charset="0"/>
              </a:rPr>
              <a:t>dependent variable capacitor.</a:t>
            </a: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8066" y="3873421"/>
            <a:ext cx="2878516" cy="263029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2370" y="776200"/>
            <a:ext cx="3183726" cy="1673886"/>
          </a:xfrm>
          <a:prstGeom prst="rect">
            <a:avLst/>
          </a:prstGeom>
        </p:spPr>
      </p:pic>
    </p:spTree>
    <p:extLst>
      <p:ext uri="{BB962C8B-B14F-4D97-AF65-F5344CB8AC3E}">
        <p14:creationId xmlns:p14="http://schemas.microsoft.com/office/powerpoint/2010/main" val="26595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2" end="12"/>
                                            </p:txEl>
                                          </p:spTgt>
                                        </p:tgtEl>
                                        <p:attrNameLst>
                                          <p:attrName>style.visibility</p:attrName>
                                        </p:attrNameLst>
                                      </p:cBhvr>
                                      <p:to>
                                        <p:strVal val="visible"/>
                                      </p:to>
                                    </p:set>
                                    <p:anim calcmode="lin" valueType="num">
                                      <p:cBhvr additive="base">
                                        <p:cTn id="13"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14" end="14"/>
                                            </p:txEl>
                                          </p:spTgt>
                                        </p:tgtEl>
                                        <p:attrNameLst>
                                          <p:attrName>style.visibility</p:attrName>
                                        </p:attrNameLst>
                                      </p:cBhvr>
                                      <p:to>
                                        <p:strVal val="visible"/>
                                      </p:to>
                                    </p:set>
                                    <p:anim calcmode="lin" valueType="num">
                                      <p:cBhvr additive="base">
                                        <p:cTn id="1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5" end="15"/>
                                            </p:txEl>
                                          </p:spTgt>
                                        </p:tgtEl>
                                        <p:attrNameLst>
                                          <p:attrName>style.visibility</p:attrName>
                                        </p:attrNameLst>
                                      </p:cBhvr>
                                      <p:to>
                                        <p:strVal val="visible"/>
                                      </p:to>
                                    </p:set>
                                    <p:anim calcmode="lin" valueType="num">
                                      <p:cBhvr additive="base">
                                        <p:cTn id="21"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70252" y="0"/>
            <a:ext cx="3350708" cy="727942"/>
          </a:xfrm>
        </p:spPr>
        <p:txBody>
          <a:bodyPr/>
          <a:lstStyle/>
          <a:p>
            <a:r>
              <a:rPr lang="en-US" sz="4000" dirty="0"/>
              <a:t>Diode Testing</a:t>
            </a:r>
          </a:p>
        </p:txBody>
      </p:sp>
      <p:sp>
        <p:nvSpPr>
          <p:cNvPr id="8" name="Rectangle 7"/>
          <p:cNvSpPr/>
          <p:nvPr/>
        </p:nvSpPr>
        <p:spPr>
          <a:xfrm>
            <a:off x="435935" y="727942"/>
            <a:ext cx="11281144" cy="60551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Diode failures usually occur due to device overheating and/or overcurrent.</a:t>
            </a:r>
          </a:p>
          <a:p>
            <a:pPr marL="285750" indent="-285750">
              <a:lnSpc>
                <a:spcPct val="107000"/>
              </a:lnSpc>
              <a:spcAft>
                <a:spcPts val="800"/>
              </a:spcAft>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Diodes often fail as a short circuit, offering little resistance forward or reversed biased.</a:t>
            </a:r>
          </a:p>
          <a:p>
            <a:pPr marL="285750" indent="-285750">
              <a:lnSpc>
                <a:spcPct val="107000"/>
              </a:lnSpc>
              <a:spcAft>
                <a:spcPts val="800"/>
              </a:spcAft>
              <a:buFont typeface="Arial" panose="020B0604020202020204" pitchFamily="34" charset="0"/>
              <a:buChar char="•"/>
            </a:pPr>
            <a:r>
              <a:rPr lang="en-US" dirty="0" err="1">
                <a:latin typeface="Cambria Math" panose="02040503050406030204" pitchFamily="18" charset="0"/>
                <a:ea typeface="Cambria Math" panose="02040503050406030204" pitchFamily="18" charset="0"/>
                <a:cs typeface="Times New Roman" panose="02020603050405020304" pitchFamily="18" charset="0"/>
              </a:rPr>
              <a:t>VirtualBench</a:t>
            </a:r>
            <a:r>
              <a:rPr lang="en-US" dirty="0">
                <a:latin typeface="Cambria Math" panose="02040503050406030204" pitchFamily="18" charset="0"/>
                <a:ea typeface="Cambria Math" panose="02040503050406030204" pitchFamily="18" charset="0"/>
                <a:cs typeface="Times New Roman" panose="02020603050405020304" pitchFamily="18" charset="0"/>
              </a:rPr>
              <a:t> and </a:t>
            </a:r>
            <a:r>
              <a:rPr lang="en-US" dirty="0" err="1">
                <a:latin typeface="Cambria Math" panose="02040503050406030204" pitchFamily="18" charset="0"/>
                <a:ea typeface="Cambria Math" panose="02040503050406030204" pitchFamily="18" charset="0"/>
                <a:cs typeface="Times New Roman" panose="02020603050405020304" pitchFamily="18" charset="0"/>
              </a:rPr>
              <a:t>Velleman</a:t>
            </a:r>
            <a:r>
              <a:rPr lang="en-US" dirty="0">
                <a:latin typeface="Cambria Math" panose="02040503050406030204" pitchFamily="18" charset="0"/>
                <a:ea typeface="Cambria Math" panose="02040503050406030204" pitchFamily="18" charset="0"/>
                <a:cs typeface="Times New Roman" panose="02020603050405020304" pitchFamily="18" charset="0"/>
              </a:rPr>
              <a:t> portable DMMs both offer built-in diode test functions. </a:t>
            </a:r>
          </a:p>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Both display diode forward voltage for small diode current and over-range condition </a:t>
            </a:r>
          </a:p>
          <a:p>
            <a:pPr>
              <a:lnSpc>
                <a:spcPct val="107000"/>
              </a:lnSpc>
            </a:pPr>
            <a:r>
              <a:rPr lang="en-US" dirty="0">
                <a:latin typeface="Cambria Math" panose="02040503050406030204" pitchFamily="18" charset="0"/>
                <a:ea typeface="Cambria Math" panose="02040503050406030204" pitchFamily="18" charset="0"/>
                <a:cs typeface="Times New Roman" panose="02020603050405020304" pitchFamily="18" charset="0"/>
              </a:rPr>
              <a:t>when reverse biased.</a:t>
            </a:r>
          </a:p>
          <a:p>
            <a:pPr>
              <a:lnSpc>
                <a:spcPct val="107000"/>
              </a:lnSpc>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lnSpc>
                <a:spcPct val="107000"/>
              </a:lnSpc>
              <a:spcAft>
                <a:spcPts val="1800"/>
              </a:spcAft>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DMMs apply a voltage across diodes to test them.</a:t>
            </a:r>
          </a:p>
          <a:p>
            <a:pPr marL="285750" indent="-285750">
              <a:lnSpc>
                <a:spcPct val="107000"/>
              </a:lnSpc>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Diodes should be tested out of circuit to prevent current</a:t>
            </a:r>
          </a:p>
          <a:p>
            <a:pPr>
              <a:lnSpc>
                <a:spcPct val="107000"/>
              </a:lnSpc>
              <a:spcAft>
                <a:spcPts val="1200"/>
              </a:spcAft>
            </a:pPr>
            <a:r>
              <a:rPr lang="en-US" dirty="0">
                <a:latin typeface="Cambria Math" panose="02040503050406030204" pitchFamily="18" charset="0"/>
                <a:ea typeface="Cambria Math" panose="02040503050406030204" pitchFamily="18" charset="0"/>
                <a:cs typeface="Times New Roman" panose="02020603050405020304" pitchFamily="18" charset="0"/>
              </a:rPr>
              <a:t>flow into components other than the diode being tested.</a:t>
            </a:r>
          </a:p>
          <a:p>
            <a:pPr>
              <a:lnSpc>
                <a:spcPct val="107000"/>
              </a:lnSpc>
              <a:spcAft>
                <a:spcPts val="18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2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2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2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2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1200"/>
              </a:spcAft>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474" y="4831923"/>
            <a:ext cx="5591902" cy="15341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580" y="2385932"/>
            <a:ext cx="2521892" cy="4296753"/>
          </a:xfrm>
          <a:prstGeom prst="rect">
            <a:avLst/>
          </a:prstGeom>
        </p:spPr>
      </p:pic>
      <p:sp>
        <p:nvSpPr>
          <p:cNvPr id="28" name="TextBox 27"/>
          <p:cNvSpPr txBox="1"/>
          <p:nvPr/>
        </p:nvSpPr>
        <p:spPr>
          <a:xfrm>
            <a:off x="2532123" y="4428167"/>
            <a:ext cx="4414604" cy="369332"/>
          </a:xfrm>
          <a:prstGeom prst="rect">
            <a:avLst/>
          </a:prstGeom>
          <a:noFill/>
        </p:spPr>
        <p:txBody>
          <a:bodyPr wrap="square" rtlCol="0">
            <a:spAutoFit/>
          </a:bodyPr>
          <a:lstStyle/>
          <a:p>
            <a:r>
              <a:rPr lang="en-US" dirty="0" err="1">
                <a:solidFill>
                  <a:schemeClr val="bg1"/>
                </a:solidFill>
              </a:rPr>
              <a:t>VirtualBench</a:t>
            </a:r>
            <a:r>
              <a:rPr lang="en-US" dirty="0">
                <a:solidFill>
                  <a:schemeClr val="bg1"/>
                </a:solidFill>
              </a:rPr>
              <a:t> DMM User Interface Screen </a:t>
            </a:r>
          </a:p>
        </p:txBody>
      </p:sp>
    </p:spTree>
    <p:extLst>
      <p:ext uri="{BB962C8B-B14F-4D97-AF65-F5344CB8AC3E}">
        <p14:creationId xmlns:p14="http://schemas.microsoft.com/office/powerpoint/2010/main" val="20454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 calcmode="lin" valueType="num">
                                      <p:cBhvr additive="base">
                                        <p:cTn id="2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 calcmode="lin" valueType="num">
                                      <p:cBhvr additive="base">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Even and Odd Functions (Symmetry)"/>
          <p:cNvSpPr txBox="1">
            <a:spLocks/>
          </p:cNvSpPr>
          <p:nvPr/>
        </p:nvSpPr>
        <p:spPr>
          <a:xfrm>
            <a:off x="3138689" y="131548"/>
            <a:ext cx="5782540" cy="664797"/>
          </a:xfrm>
          <a:prstGeom prst="rect">
            <a:avLst/>
          </a:prstGeom>
        </p:spPr>
        <p:txBody>
          <a:bodyPr vert="horz" wrap="square" lIns="0" tIns="0" rIns="0" bIns="0" rtlCol="0" anchor="t">
            <a:noAutofit/>
          </a:bodyPr>
          <a:lstStyle>
            <a:lvl1pPr algn="l" defTabSz="685772" rtl="0" eaLnBrk="1" latinLnBrk="0" hangingPunct="1">
              <a:lnSpc>
                <a:spcPct val="90000"/>
              </a:lnSpc>
              <a:spcBef>
                <a:spcPct val="0"/>
              </a:spcBef>
              <a:buNone/>
              <a:defRPr lang="en-US" sz="4050" b="0" kern="1200" cap="none" spc="-113">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algn="ctr"/>
            <a:r>
              <a:rPr dirty="0"/>
              <a:t>ECEN 350 – Topics</a:t>
            </a:r>
          </a:p>
        </p:txBody>
      </p:sp>
      <p:grpSp>
        <p:nvGrpSpPr>
          <p:cNvPr id="30" name="Group 29">
            <a:extLst>
              <a:ext uri="{FF2B5EF4-FFF2-40B4-BE49-F238E27FC236}">
                <a16:creationId xmlns:a16="http://schemas.microsoft.com/office/drawing/2014/main" id="{FD3999E4-0BA1-4C78-AC77-96194BD0680E}"/>
              </a:ext>
            </a:extLst>
          </p:cNvPr>
          <p:cNvGrpSpPr/>
          <p:nvPr/>
        </p:nvGrpSpPr>
        <p:grpSpPr>
          <a:xfrm>
            <a:off x="2443457" y="1150621"/>
            <a:ext cx="6521235" cy="4481058"/>
            <a:chOff x="2443457" y="1150621"/>
            <a:chExt cx="6521235" cy="4481058"/>
          </a:xfrm>
        </p:grpSpPr>
        <p:cxnSp>
          <p:nvCxnSpPr>
            <p:cNvPr id="31" name="Straight Arrow Connector 30">
              <a:extLst>
                <a:ext uri="{FF2B5EF4-FFF2-40B4-BE49-F238E27FC236}">
                  <a16:creationId xmlns:a16="http://schemas.microsoft.com/office/drawing/2014/main" id="{B334BC30-B3BA-4C86-AC3B-71740C01B09A}"/>
                </a:ext>
              </a:extLst>
            </p:cNvPr>
            <p:cNvCxnSpPr>
              <a:cxnSpLocks/>
            </p:cNvCxnSpPr>
            <p:nvPr/>
          </p:nvCxnSpPr>
          <p:spPr>
            <a:xfrm>
              <a:off x="5775578" y="2325983"/>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32" name="Title 6">
              <a:extLst>
                <a:ext uri="{FF2B5EF4-FFF2-40B4-BE49-F238E27FC236}">
                  <a16:creationId xmlns:a16="http://schemas.microsoft.com/office/drawing/2014/main" id="{A806B5C6-7344-4A0E-B704-F6138EF16A1F}"/>
                </a:ext>
              </a:extLst>
            </p:cNvPr>
            <p:cNvSpPr txBox="1">
              <a:spLocks/>
            </p:cNvSpPr>
            <p:nvPr/>
          </p:nvSpPr>
          <p:spPr>
            <a:xfrm>
              <a:off x="5029201" y="1150621"/>
              <a:ext cx="1461185" cy="423219"/>
            </a:xfrm>
            <a:prstGeom prst="rect">
              <a:avLst/>
            </a:prstGeom>
            <a:solidFill>
              <a:srgbClr val="FFFF00"/>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Semiconductor Physics</a:t>
              </a:r>
            </a:p>
          </p:txBody>
        </p:sp>
        <p:sp>
          <p:nvSpPr>
            <p:cNvPr id="45" name="Title 6">
              <a:extLst>
                <a:ext uri="{FF2B5EF4-FFF2-40B4-BE49-F238E27FC236}">
                  <a16:creationId xmlns:a16="http://schemas.microsoft.com/office/drawing/2014/main" id="{A2A333EC-5F5B-4FB9-98BC-40F1532A9F98}"/>
                </a:ext>
              </a:extLst>
            </p:cNvPr>
            <p:cNvSpPr txBox="1">
              <a:spLocks/>
            </p:cNvSpPr>
            <p:nvPr/>
          </p:nvSpPr>
          <p:spPr>
            <a:xfrm>
              <a:off x="3915748" y="2848852"/>
              <a:ext cx="954560" cy="333632"/>
            </a:xfrm>
            <a:prstGeom prst="rect">
              <a:avLst/>
            </a:prstGeom>
            <a:solidFill>
              <a:srgbClr val="FFFF00"/>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Diodes</a:t>
              </a:r>
            </a:p>
          </p:txBody>
        </p:sp>
        <p:sp>
          <p:nvSpPr>
            <p:cNvPr id="62" name="Title 6">
              <a:extLst>
                <a:ext uri="{FF2B5EF4-FFF2-40B4-BE49-F238E27FC236}">
                  <a16:creationId xmlns:a16="http://schemas.microsoft.com/office/drawing/2014/main" id="{C42D7BE9-2BA9-463B-AAD8-ED92DE20E097}"/>
                </a:ext>
              </a:extLst>
            </p:cNvPr>
            <p:cNvSpPr txBox="1">
              <a:spLocks/>
            </p:cNvSpPr>
            <p:nvPr/>
          </p:nvSpPr>
          <p:spPr>
            <a:xfrm>
              <a:off x="5273111"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BJTs</a:t>
              </a:r>
            </a:p>
          </p:txBody>
        </p:sp>
        <p:sp>
          <p:nvSpPr>
            <p:cNvPr id="63" name="Title 6">
              <a:extLst>
                <a:ext uri="{FF2B5EF4-FFF2-40B4-BE49-F238E27FC236}">
                  <a16:creationId xmlns:a16="http://schemas.microsoft.com/office/drawing/2014/main" id="{E549713A-2BB9-47DE-91E4-BDAD8A8FB1EB}"/>
                </a:ext>
              </a:extLst>
            </p:cNvPr>
            <p:cNvSpPr txBox="1">
              <a:spLocks/>
            </p:cNvSpPr>
            <p:nvPr/>
          </p:nvSpPr>
          <p:spPr>
            <a:xfrm>
              <a:off x="2443457" y="2289708"/>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Rectifiers</a:t>
              </a:r>
            </a:p>
          </p:txBody>
        </p:sp>
        <p:sp>
          <p:nvSpPr>
            <p:cNvPr id="64" name="Title 6">
              <a:extLst>
                <a:ext uri="{FF2B5EF4-FFF2-40B4-BE49-F238E27FC236}">
                  <a16:creationId xmlns:a16="http://schemas.microsoft.com/office/drawing/2014/main" id="{5332A40F-8468-477D-B4FF-2F8473A31CA1}"/>
                </a:ext>
              </a:extLst>
            </p:cNvPr>
            <p:cNvSpPr txBox="1">
              <a:spLocks/>
            </p:cNvSpPr>
            <p:nvPr/>
          </p:nvSpPr>
          <p:spPr>
            <a:xfrm>
              <a:off x="6653978" y="2848852"/>
              <a:ext cx="954560"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MOSFETs</a:t>
              </a:r>
            </a:p>
          </p:txBody>
        </p:sp>
        <p:sp>
          <p:nvSpPr>
            <p:cNvPr id="65" name="Title 6">
              <a:extLst>
                <a:ext uri="{FF2B5EF4-FFF2-40B4-BE49-F238E27FC236}">
                  <a16:creationId xmlns:a16="http://schemas.microsoft.com/office/drawing/2014/main" id="{55DC395E-649A-4FFE-9348-6F6719331DC1}"/>
                </a:ext>
              </a:extLst>
            </p:cNvPr>
            <p:cNvSpPr txBox="1">
              <a:spLocks/>
            </p:cNvSpPr>
            <p:nvPr/>
          </p:nvSpPr>
          <p:spPr>
            <a:xfrm>
              <a:off x="8156578" y="2848852"/>
              <a:ext cx="808114"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CMOS</a:t>
              </a:r>
            </a:p>
          </p:txBody>
        </p:sp>
        <p:sp>
          <p:nvSpPr>
            <p:cNvPr id="66" name="Title 6">
              <a:extLst>
                <a:ext uri="{FF2B5EF4-FFF2-40B4-BE49-F238E27FC236}">
                  <a16:creationId xmlns:a16="http://schemas.microsoft.com/office/drawing/2014/main" id="{FDC1F677-410B-4BB6-B334-0B51217EDDBE}"/>
                </a:ext>
              </a:extLst>
            </p:cNvPr>
            <p:cNvSpPr txBox="1">
              <a:spLocks/>
            </p:cNvSpPr>
            <p:nvPr/>
          </p:nvSpPr>
          <p:spPr>
            <a:xfrm>
              <a:off x="2443457" y="2848852"/>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Zeners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Title 6">
              <a:extLst>
                <a:ext uri="{FF2B5EF4-FFF2-40B4-BE49-F238E27FC236}">
                  <a16:creationId xmlns:a16="http://schemas.microsoft.com/office/drawing/2014/main" id="{08972D7D-3149-4C01-9C4F-F72F2DA11277}"/>
                </a:ext>
              </a:extLst>
            </p:cNvPr>
            <p:cNvSpPr txBox="1">
              <a:spLocks/>
            </p:cNvSpPr>
            <p:nvPr/>
          </p:nvSpPr>
          <p:spPr>
            <a:xfrm>
              <a:off x="2443457" y="3446742"/>
              <a:ext cx="913147" cy="333632"/>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LEDs</a:t>
              </a:r>
            </a:p>
          </p:txBody>
        </p:sp>
        <p:sp>
          <p:nvSpPr>
            <p:cNvPr id="68" name="Title 6">
              <a:extLst>
                <a:ext uri="{FF2B5EF4-FFF2-40B4-BE49-F238E27FC236}">
                  <a16:creationId xmlns:a16="http://schemas.microsoft.com/office/drawing/2014/main" id="{2C06B6EC-6CBF-4609-809A-A6F690F78E4E}"/>
                </a:ext>
              </a:extLst>
            </p:cNvPr>
            <p:cNvSpPr txBox="1">
              <a:spLocks/>
            </p:cNvSpPr>
            <p:nvPr/>
          </p:nvSpPr>
          <p:spPr>
            <a:xfrm>
              <a:off x="5326713" y="3527189"/>
              <a:ext cx="1031790"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Transistor Biasing</a:t>
              </a:r>
            </a:p>
          </p:txBody>
        </p:sp>
        <p:sp>
          <p:nvSpPr>
            <p:cNvPr id="69" name="Title 6">
              <a:extLst>
                <a:ext uri="{FF2B5EF4-FFF2-40B4-BE49-F238E27FC236}">
                  <a16:creationId xmlns:a16="http://schemas.microsoft.com/office/drawing/2014/main" id="{B1F258C6-E243-4F61-BF62-8040D74714CB}"/>
                </a:ext>
              </a:extLst>
            </p:cNvPr>
            <p:cNvSpPr txBox="1">
              <a:spLocks/>
            </p:cNvSpPr>
            <p:nvPr/>
          </p:nvSpPr>
          <p:spPr>
            <a:xfrm>
              <a:off x="6632846" y="3521406"/>
              <a:ext cx="1093117"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Small-Signal Analysis</a:t>
              </a:r>
            </a:p>
          </p:txBody>
        </p:sp>
        <p:sp>
          <p:nvSpPr>
            <p:cNvPr id="70" name="Title 6">
              <a:extLst>
                <a:ext uri="{FF2B5EF4-FFF2-40B4-BE49-F238E27FC236}">
                  <a16:creationId xmlns:a16="http://schemas.microsoft.com/office/drawing/2014/main" id="{F9AE7FC9-733B-42A9-8B92-8A4C24BA6B8E}"/>
                </a:ext>
              </a:extLst>
            </p:cNvPr>
            <p:cNvSpPr txBox="1">
              <a:spLocks/>
            </p:cNvSpPr>
            <p:nvPr/>
          </p:nvSpPr>
          <p:spPr>
            <a:xfrm>
              <a:off x="5921840" y="4393706"/>
              <a:ext cx="1246783" cy="458613"/>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Amplifier Gain Stages</a:t>
              </a:r>
            </a:p>
          </p:txBody>
        </p:sp>
        <p:cxnSp>
          <p:nvCxnSpPr>
            <p:cNvPr id="71" name="Straight Arrow Connector 70">
              <a:extLst>
                <a:ext uri="{FF2B5EF4-FFF2-40B4-BE49-F238E27FC236}">
                  <a16:creationId xmlns:a16="http://schemas.microsoft.com/office/drawing/2014/main" id="{739C44BF-C480-472F-9048-CD97A004F59A}"/>
                </a:ext>
              </a:extLst>
            </p:cNvPr>
            <p:cNvCxnSpPr>
              <a:endCxn id="62" idx="1"/>
            </p:cNvCxnSpPr>
            <p:nvPr/>
          </p:nvCxnSpPr>
          <p:spPr>
            <a:xfrm>
              <a:off x="4870136" y="3011034"/>
              <a:ext cx="402976" cy="46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2" name="Straight Arrow Connector 71">
              <a:extLst>
                <a:ext uri="{FF2B5EF4-FFF2-40B4-BE49-F238E27FC236}">
                  <a16:creationId xmlns:a16="http://schemas.microsoft.com/office/drawing/2014/main" id="{EF092F13-4A52-4AD8-8223-4A5C79D27C1C}"/>
                </a:ext>
              </a:extLst>
            </p:cNvPr>
            <p:cNvCxnSpPr>
              <a:cxnSpLocks/>
            </p:cNvCxnSpPr>
            <p:nvPr/>
          </p:nvCxnSpPr>
          <p:spPr>
            <a:xfrm flipH="1">
              <a:off x="4618881" y="1573840"/>
              <a:ext cx="654229" cy="127038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3" name="Straight Arrow Connector 72">
              <a:extLst>
                <a:ext uri="{FF2B5EF4-FFF2-40B4-BE49-F238E27FC236}">
                  <a16:creationId xmlns:a16="http://schemas.microsoft.com/office/drawing/2014/main" id="{FDE5A526-AE78-43B5-9021-EC24A84F9E30}"/>
                </a:ext>
              </a:extLst>
            </p:cNvPr>
            <p:cNvCxnSpPr>
              <a:cxnSpLocks/>
            </p:cNvCxnSpPr>
            <p:nvPr/>
          </p:nvCxnSpPr>
          <p:spPr>
            <a:xfrm>
              <a:off x="6334552" y="1579490"/>
              <a:ext cx="551411" cy="126936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4" name="Straight Arrow Connector 73">
              <a:extLst>
                <a:ext uri="{FF2B5EF4-FFF2-40B4-BE49-F238E27FC236}">
                  <a16:creationId xmlns:a16="http://schemas.microsoft.com/office/drawing/2014/main" id="{C4DA5607-4E2A-4CAD-B06B-49E4E9B4315D}"/>
                </a:ext>
              </a:extLst>
            </p:cNvPr>
            <p:cNvCxnSpPr>
              <a:endCxn id="67" idx="3"/>
            </p:cNvCxnSpPr>
            <p:nvPr/>
          </p:nvCxnSpPr>
          <p:spPr>
            <a:xfrm flipH="1">
              <a:off x="3356602" y="3015668"/>
              <a:ext cx="559146" cy="59789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5" name="Straight Arrow Connector 74">
              <a:extLst>
                <a:ext uri="{FF2B5EF4-FFF2-40B4-BE49-F238E27FC236}">
                  <a16:creationId xmlns:a16="http://schemas.microsoft.com/office/drawing/2014/main" id="{E2DFC305-E46F-43ED-902B-7B54DEB75F89}"/>
                </a:ext>
              </a:extLst>
            </p:cNvPr>
            <p:cNvCxnSpPr>
              <a:endCxn id="63" idx="3"/>
            </p:cNvCxnSpPr>
            <p:nvPr/>
          </p:nvCxnSpPr>
          <p:spPr>
            <a:xfrm flipH="1" flipV="1">
              <a:off x="3356603" y="2456524"/>
              <a:ext cx="558974" cy="55914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6" name="Straight Arrow Connector 75">
              <a:extLst>
                <a:ext uri="{FF2B5EF4-FFF2-40B4-BE49-F238E27FC236}">
                  <a16:creationId xmlns:a16="http://schemas.microsoft.com/office/drawing/2014/main" id="{0CC2D51B-B46F-4209-BE56-CA08B7A70A15}"/>
                </a:ext>
              </a:extLst>
            </p:cNvPr>
            <p:cNvCxnSpPr/>
            <p:nvPr/>
          </p:nvCxnSpPr>
          <p:spPr>
            <a:xfrm flipH="1">
              <a:off x="3350252" y="3015669"/>
              <a:ext cx="559318" cy="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7" name="Straight Arrow Connector 76">
              <a:extLst>
                <a:ext uri="{FF2B5EF4-FFF2-40B4-BE49-F238E27FC236}">
                  <a16:creationId xmlns:a16="http://schemas.microsoft.com/office/drawing/2014/main" id="{3365CA6F-3129-4FAB-A0D3-0C3E87C35EED}"/>
                </a:ext>
              </a:extLst>
            </p:cNvPr>
            <p:cNvCxnSpPr/>
            <p:nvPr/>
          </p:nvCxnSpPr>
          <p:spPr>
            <a:xfrm>
              <a:off x="5805537" y="3182484"/>
              <a:ext cx="0" cy="34760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8" name="Straight Arrow Connector 77">
              <a:extLst>
                <a:ext uri="{FF2B5EF4-FFF2-40B4-BE49-F238E27FC236}">
                  <a16:creationId xmlns:a16="http://schemas.microsoft.com/office/drawing/2014/main" id="{5AF010F9-18F3-4AD3-8088-40B5D0083B5E}"/>
                </a:ext>
              </a:extLst>
            </p:cNvPr>
            <p:cNvCxnSpPr/>
            <p:nvPr/>
          </p:nvCxnSpPr>
          <p:spPr>
            <a:xfrm>
              <a:off x="7153596" y="3180066"/>
              <a:ext cx="10781" cy="35243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79" name="Straight Arrow Connector 78">
              <a:extLst>
                <a:ext uri="{FF2B5EF4-FFF2-40B4-BE49-F238E27FC236}">
                  <a16:creationId xmlns:a16="http://schemas.microsoft.com/office/drawing/2014/main" id="{D12F4B8C-44C8-417A-97E5-849B66C2648B}"/>
                </a:ext>
              </a:extLst>
            </p:cNvPr>
            <p:cNvCxnSpPr>
              <a:endCxn id="65" idx="1"/>
            </p:cNvCxnSpPr>
            <p:nvPr/>
          </p:nvCxnSpPr>
          <p:spPr>
            <a:xfrm flipV="1">
              <a:off x="7608537" y="3015668"/>
              <a:ext cx="548040" cy="141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0" name="Straight Arrow Connector 79">
              <a:extLst>
                <a:ext uri="{FF2B5EF4-FFF2-40B4-BE49-F238E27FC236}">
                  <a16:creationId xmlns:a16="http://schemas.microsoft.com/office/drawing/2014/main" id="{76BFBE72-D275-438E-98E8-8641818E4B24}"/>
                </a:ext>
              </a:extLst>
            </p:cNvPr>
            <p:cNvCxnSpPr/>
            <p:nvPr/>
          </p:nvCxnSpPr>
          <p:spPr>
            <a:xfrm flipH="1">
              <a:off x="6885962" y="3985669"/>
              <a:ext cx="84369" cy="408037"/>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1" name="Straight Arrow Connector 80">
              <a:extLst>
                <a:ext uri="{FF2B5EF4-FFF2-40B4-BE49-F238E27FC236}">
                  <a16:creationId xmlns:a16="http://schemas.microsoft.com/office/drawing/2014/main" id="{5F2D360D-C7AD-4285-996F-D761EC6FB458}"/>
                </a:ext>
              </a:extLst>
            </p:cNvPr>
            <p:cNvCxnSpPr/>
            <p:nvPr/>
          </p:nvCxnSpPr>
          <p:spPr>
            <a:xfrm>
              <a:off x="5990624" y="3979005"/>
              <a:ext cx="215223" cy="414701"/>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82" name="Straight Arrow Connector 81">
              <a:extLst>
                <a:ext uri="{FF2B5EF4-FFF2-40B4-BE49-F238E27FC236}">
                  <a16:creationId xmlns:a16="http://schemas.microsoft.com/office/drawing/2014/main" id="{DE7CAB15-A1D7-437B-96E4-5B1495D1438B}"/>
                </a:ext>
              </a:extLst>
            </p:cNvPr>
            <p:cNvCxnSpPr>
              <a:stCxn id="68" idx="3"/>
              <a:endCxn id="69" idx="1"/>
            </p:cNvCxnSpPr>
            <p:nvPr/>
          </p:nvCxnSpPr>
          <p:spPr>
            <a:xfrm flipV="1">
              <a:off x="6358504" y="3750713"/>
              <a:ext cx="274341" cy="5783"/>
            </a:xfrm>
            <a:prstGeom prst="straightConnector1">
              <a:avLst/>
            </a:prstGeom>
            <a:noFill/>
            <a:ln w="38100" cap="flat" cmpd="sng" algn="ctr">
              <a:solidFill>
                <a:sysClr val="windowText" lastClr="000000"/>
              </a:solidFill>
              <a:prstDash val="solid"/>
              <a:headEnd type="triangle"/>
              <a:tailEnd type="triangle"/>
            </a:ln>
            <a:effectLst>
              <a:outerShdw blurRad="40000" dist="23000" dir="5400000" rotWithShape="0">
                <a:srgbClr val="000000">
                  <a:alpha val="35000"/>
                </a:srgbClr>
              </a:outerShdw>
            </a:effectLst>
          </p:spPr>
        </p:cxnSp>
        <p:sp>
          <p:nvSpPr>
            <p:cNvPr id="83" name="Title 6">
              <a:extLst>
                <a:ext uri="{FF2B5EF4-FFF2-40B4-BE49-F238E27FC236}">
                  <a16:creationId xmlns:a16="http://schemas.microsoft.com/office/drawing/2014/main" id="{195B1ADD-E582-4E4F-98ED-032DE46990E7}"/>
                </a:ext>
              </a:extLst>
            </p:cNvPr>
            <p:cNvSpPr txBox="1">
              <a:spLocks/>
            </p:cNvSpPr>
            <p:nvPr/>
          </p:nvSpPr>
          <p:spPr>
            <a:xfrm>
              <a:off x="6052184" y="5208460"/>
              <a:ext cx="1003985" cy="423219"/>
            </a:xfrm>
            <a:prstGeom prst="rect">
              <a:avLst/>
            </a:prstGeom>
            <a:solidFill>
              <a:sysClr val="window" lastClr="FFFFFF"/>
            </a:solidFill>
            <a:ln w="25400" cap="flat" cmpd="sng" algn="ctr">
              <a:solidFill>
                <a:sysClr val="windowText" lastClr="000000"/>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Frequency Response </a:t>
              </a:r>
            </a:p>
          </p:txBody>
        </p:sp>
        <p:cxnSp>
          <p:nvCxnSpPr>
            <p:cNvPr id="84" name="Straight Arrow Connector 83">
              <a:extLst>
                <a:ext uri="{FF2B5EF4-FFF2-40B4-BE49-F238E27FC236}">
                  <a16:creationId xmlns:a16="http://schemas.microsoft.com/office/drawing/2014/main" id="{14D369EF-F37C-4053-9F0A-57ECC7119993}"/>
                </a:ext>
              </a:extLst>
            </p:cNvPr>
            <p:cNvCxnSpPr>
              <a:cxnSpLocks/>
            </p:cNvCxnSpPr>
            <p:nvPr/>
          </p:nvCxnSpPr>
          <p:spPr>
            <a:xfrm>
              <a:off x="6539181" y="4852892"/>
              <a:ext cx="1695" cy="331839"/>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85" name="Title 6">
              <a:extLst>
                <a:ext uri="{FF2B5EF4-FFF2-40B4-BE49-F238E27FC236}">
                  <a16:creationId xmlns:a16="http://schemas.microsoft.com/office/drawing/2014/main" id="{0AD2C3A8-DB27-404C-8998-A08FC2A697C5}"/>
                </a:ext>
              </a:extLst>
            </p:cNvPr>
            <p:cNvSpPr txBox="1">
              <a:spLocks/>
            </p:cNvSpPr>
            <p:nvPr/>
          </p:nvSpPr>
          <p:spPr>
            <a:xfrm>
              <a:off x="5246563" y="2081618"/>
              <a:ext cx="1058031" cy="282528"/>
            </a:xfrm>
            <a:prstGeom prst="rect">
              <a:avLst/>
            </a:prstGeom>
            <a:solidFill>
              <a:schemeClr val="tx1"/>
            </a:solidFill>
            <a:ln w="25400" cap="flat" cmpd="sng" algn="ctr">
              <a:solidFill>
                <a:sysClr val="windowText" lastClr="000000"/>
              </a:solidFill>
              <a:prstDash val="solid"/>
            </a:ln>
            <a:effectLst/>
          </p:spPr>
          <p:txBody>
            <a:bodyPr vert="horz" lIns="68580" tIns="34290" rIns="68580" bIns="3429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 Op-Amps</a:t>
              </a:r>
            </a:p>
          </p:txBody>
        </p:sp>
        <p:cxnSp>
          <p:nvCxnSpPr>
            <p:cNvPr id="86" name="Straight Arrow Connector 85">
              <a:extLst>
                <a:ext uri="{FF2B5EF4-FFF2-40B4-BE49-F238E27FC236}">
                  <a16:creationId xmlns:a16="http://schemas.microsoft.com/office/drawing/2014/main" id="{AD9F9021-48C6-43BA-90AE-4339228F1E83}"/>
                </a:ext>
              </a:extLst>
            </p:cNvPr>
            <p:cNvCxnSpPr>
              <a:cxnSpLocks/>
              <a:stCxn id="32" idx="2"/>
              <a:endCxn id="85" idx="0"/>
            </p:cNvCxnSpPr>
            <p:nvPr/>
          </p:nvCxnSpPr>
          <p:spPr>
            <a:xfrm>
              <a:off x="5759794" y="1573840"/>
              <a:ext cx="15785" cy="50777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29080418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The End</a:t>
            </a:r>
          </a:p>
        </p:txBody>
      </p:sp>
    </p:spTree>
    <p:extLst>
      <p:ext uri="{BB962C8B-B14F-4D97-AF65-F5344CB8AC3E}">
        <p14:creationId xmlns:p14="http://schemas.microsoft.com/office/powerpoint/2010/main" val="17574377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473" y="3070915"/>
            <a:ext cx="1926092" cy="578027"/>
          </a:xfrm>
        </p:spPr>
        <p:txBody>
          <a:bodyPr/>
          <a:lstStyle/>
          <a:p>
            <a:r>
              <a:rPr lang="en-US" sz="4500" dirty="0"/>
              <a:t>Extra</a:t>
            </a:r>
          </a:p>
        </p:txBody>
      </p:sp>
    </p:spTree>
    <p:extLst>
      <p:ext uri="{BB962C8B-B14F-4D97-AF65-F5344CB8AC3E}">
        <p14:creationId xmlns:p14="http://schemas.microsoft.com/office/powerpoint/2010/main" val="304616142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135" y="-34836"/>
            <a:ext cx="5497047" cy="621316"/>
          </a:xfrm>
        </p:spPr>
        <p:txBody>
          <a:bodyPr/>
          <a:lstStyle/>
          <a:p>
            <a:r>
              <a:rPr lang="en-US" sz="4000" dirty="0"/>
              <a:t>Shockley (Diode) Equation</a:t>
            </a:r>
          </a:p>
        </p:txBody>
      </p:sp>
      <mc:AlternateContent xmlns:mc="http://schemas.openxmlformats.org/markup-compatibility/2006" xmlns:a14="http://schemas.microsoft.com/office/drawing/2010/main">
        <mc:Choice Requires="a14">
          <p:sp>
            <p:nvSpPr>
              <p:cNvPr id="5" name="Rectangle 4"/>
              <p:cNvSpPr/>
              <p:nvPr/>
            </p:nvSpPr>
            <p:spPr>
              <a:xfrm>
                <a:off x="233916" y="653215"/>
                <a:ext cx="11770242" cy="61288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1">
                  <a:spcBef>
                    <a:spcPct val="0"/>
                  </a:spcBef>
                </a:pPr>
                <a14:m>
                  <m:oMathPara xmlns:m="http://schemas.openxmlformats.org/officeDocument/2006/math">
                    <m:oMathParaPr>
                      <m:jc m:val="left"/>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m:t>
                          </m:r>
                        </m:e>
                      </m:d>
                      <m:r>
                        <a:rPr lang="en-US">
                          <a:solidFill>
                            <a:prstClr val="black"/>
                          </a:solidFill>
                          <a:latin typeface="Cambria Math" panose="02040503050406030204" pitchFamily="18" charset="0"/>
                          <a:ea typeface="Cambria Math" panose="02040503050406030204" pitchFamily="18" charset="0"/>
                        </a:rPr>
                        <m:t>.</m:t>
                      </m:r>
                    </m:oMath>
                  </m:oMathPara>
                </a14:m>
                <a:endParaRPr lang="en-US" altLang="en-US" dirty="0">
                  <a:solidFill>
                    <a:prstClr val="black"/>
                  </a:solidFill>
                  <a:latin typeface="Cambria Math" panose="02040503050406030204" pitchFamily="18" charset="0"/>
                  <a:ea typeface="Cambria Math" panose="02040503050406030204" pitchFamily="18" charset="0"/>
                </a:endParaRPr>
              </a:p>
              <a:p>
                <a:pPr>
                  <a:spcBef>
                    <a:spcPct val="0"/>
                  </a:spcBef>
                </a:pPr>
                <a:endParaRPr lang="en-US" altLang="en-US" dirty="0">
                  <a:solidFill>
                    <a:prstClr val="black"/>
                  </a:solidFill>
                  <a:latin typeface="Cambria Math" panose="02040503050406030204" pitchFamily="18" charset="0"/>
                  <a:ea typeface="Cambria Math" panose="02040503050406030204" pitchFamily="18" charset="0"/>
                </a:endParaRP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I</a:t>
                </a:r>
                <a: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S</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a:t>
                </a:r>
                <a:r>
                  <a:rPr lang="en-US" altLang="en-US" sz="1400" dirty="0">
                    <a:solidFill>
                      <a:prstClr val="black"/>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Reverse Saturation Current flowing from the n to p region.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(Note: </a:t>
                </a:r>
                <a14:m>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oMath>
                </a14:m>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and </a:t>
                </a:r>
                <a14:m>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S</m:t>
                        </m:r>
                      </m:sub>
                    </m:sSub>
                  </m:oMath>
                </a14:m>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flow in opposite directions, so technically Shockley’s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equation uses the magnitude of reverse saturation current.)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V</a:t>
                </a:r>
                <a: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a:t>D</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a:t>
                </a:r>
                <a:r>
                  <a:rPr lang="en-US" altLang="en-US" sz="1400" dirty="0">
                    <a:solidFill>
                      <a:prstClr val="black"/>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Applied voltage across the diode. n </a:t>
                </a:r>
                <a:r>
                  <a:rPr lang="en-US" altLang="en-US" sz="1400" dirty="0">
                    <a:solidFill>
                      <a:prstClr val="black"/>
                    </a:solidFill>
                    <a:latin typeface="Cambria Math" panose="02040503050406030204" pitchFamily="18" charset="0"/>
                    <a:ea typeface="Cambria Math" panose="02040503050406030204" pitchFamily="18" charset="0"/>
                    <a:cs typeface="Arial" panose="020B0604020202020204" pitchFamily="34" charset="0"/>
                    <a:sym typeface="Wingdings" panose="05000000000000000000" pitchFamily="2" charset="2"/>
                  </a:rPr>
                  <a:t></a:t>
                </a:r>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 ideality factor ranging </a:t>
                </a:r>
              </a:p>
              <a:p>
                <a: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from 1 - 2. We assume n = 1 in ECEN 350.</a:t>
                </a:r>
              </a:p>
              <a:p>
                <a:endPar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r>
                  <a:rPr lang="en-US" dirty="0">
                    <a:solidFill>
                      <a:prstClr val="black"/>
                    </a:solidFill>
                    <a:latin typeface="Cambria Math" panose="02040503050406030204" pitchFamily="18" charset="0"/>
                    <a:ea typeface="Cambria Math" panose="02040503050406030204" pitchFamily="18" charset="0"/>
                  </a:rPr>
                  <a:t>Thermal Voltage: </a:t>
                </a: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m:rPr>
                            <m:sty m:val="p"/>
                          </m:rPr>
                          <a:rPr lang="en-US">
                            <a:solidFill>
                              <a:prstClr val="black"/>
                            </a:solidFill>
                            <a:latin typeface="Cambria Math" panose="02040503050406030204" pitchFamily="18" charset="0"/>
                            <a:ea typeface="Cambria Math" panose="02040503050406030204" pitchFamily="18" charset="0"/>
                          </a:rPr>
                          <m:t>k</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T</m:t>
                            </m:r>
                          </m:e>
                          <m:sub>
                            <m:r>
                              <m:rPr>
                                <m:sty m:val="p"/>
                              </m:rPr>
                              <a:rPr lang="en-US">
                                <a:solidFill>
                                  <a:prstClr val="black"/>
                                </a:solidFill>
                                <a:latin typeface="Cambria Math" panose="02040503050406030204" pitchFamily="18" charset="0"/>
                                <a:ea typeface="Cambria Math" panose="02040503050406030204" pitchFamily="18" charset="0"/>
                              </a:rPr>
                              <m:t>k</m:t>
                            </m:r>
                          </m:sub>
                        </m:sSub>
                      </m:num>
                      <m:den>
                        <m:r>
                          <m:rPr>
                            <m:sty m:val="p"/>
                          </m:rPr>
                          <a:rPr lang="en-US">
                            <a:solidFill>
                              <a:prstClr val="black"/>
                            </a:solidFill>
                            <a:latin typeface="Cambria Math" panose="02040503050406030204" pitchFamily="18" charset="0"/>
                            <a:ea typeface="Cambria Math" panose="02040503050406030204" pitchFamily="18" charset="0"/>
                          </a:rPr>
                          <m:t>q</m:t>
                        </m:r>
                      </m:den>
                    </m:f>
                    <m:r>
                      <a:rPr lang="en-US" b="0" i="0" smtClean="0">
                        <a:solidFill>
                          <a:prstClr val="black"/>
                        </a:solidFill>
                        <a:latin typeface="Cambria Math" panose="02040503050406030204" pitchFamily="18" charset="0"/>
                        <a:ea typeface="Cambria Math" panose="020405030504060302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rPr>
                      <m:t>where</m:t>
                    </m:r>
                    <m:r>
                      <a:rPr lang="en-US" b="0" i="0" smtClean="0">
                        <a:solidFill>
                          <a:prstClr val="black"/>
                        </a:solidFill>
                        <a:latin typeface="Cambria Math" panose="02040503050406030204" pitchFamily="18" charset="0"/>
                        <a:ea typeface="Cambria Math" panose="02040503050406030204" pitchFamily="18" charset="0"/>
                      </a:rPr>
                      <m:t> </m:t>
                    </m:r>
                    <m:r>
                      <m:rPr>
                        <m:nor/>
                      </m:rPr>
                      <a:rPr lang="en-US"/>
                      <m:t>k</m:t>
                    </m:r>
                    <m:r>
                      <m:rPr>
                        <m:nor/>
                      </m:rPr>
                      <a:rPr lang="en-US"/>
                      <m:t> </m:t>
                    </m:r>
                    <m:r>
                      <m:rPr>
                        <m:nor/>
                      </m:rPr>
                      <a:rPr lang="en-US"/>
                      <m:t>is</m:t>
                    </m:r>
                    <m:r>
                      <m:rPr>
                        <m:nor/>
                      </m:rPr>
                      <a:rPr lang="en-US"/>
                      <m:t> </m:t>
                    </m:r>
                    <m:r>
                      <m:rPr>
                        <m:nor/>
                      </m:rPr>
                      <a:rPr lang="en-US"/>
                      <m:t>Boltzmann</m:t>
                    </m:r>
                    <m:r>
                      <m:rPr>
                        <m:nor/>
                      </m:rPr>
                      <a:rPr lang="en-US"/>
                      <m:t>’</m:t>
                    </m:r>
                    <m:r>
                      <m:rPr>
                        <m:nor/>
                      </m:rPr>
                      <a:rPr lang="en-US"/>
                      <m:t>s</m:t>
                    </m:r>
                    <m:r>
                      <m:rPr>
                        <m:nor/>
                      </m:rPr>
                      <a:rPr lang="en-US"/>
                      <m:t> </m:t>
                    </m:r>
                    <m:r>
                      <m:rPr>
                        <m:nor/>
                      </m:rPr>
                      <a:rPr lang="en-US"/>
                      <m:t>constant</m:t>
                    </m:r>
                    <m:r>
                      <m:rPr>
                        <m:nor/>
                      </m:rPr>
                      <a:rPr lang="en-US"/>
                      <m:t>, </m:t>
                    </m:r>
                    <m:r>
                      <m:rPr>
                        <m:nor/>
                      </m:rPr>
                      <a:rPr lang="en-US"/>
                      <m:t>TK</m:t>
                    </m:r>
                    <m:r>
                      <m:rPr>
                        <m:nor/>
                      </m:rPr>
                      <a:rPr lang="en-US"/>
                      <m:t> </m:t>
                    </m:r>
                    <m:r>
                      <m:rPr>
                        <m:nor/>
                      </m:rPr>
                      <a:rPr lang="en-US"/>
                      <m:t>is</m:t>
                    </m:r>
                    <m:r>
                      <m:rPr>
                        <m:nor/>
                      </m:rPr>
                      <a:rPr lang="en-US"/>
                      <m:t> </m:t>
                    </m:r>
                  </m:oMath>
                </a14:m>
                <a:endParaRPr lang="en-US" dirty="0"/>
              </a:p>
              <a:p>
                <a:pPr/>
                <a14:m>
                  <m:oMathPara xmlns:m="http://schemas.openxmlformats.org/officeDocument/2006/math">
                    <m:oMathParaPr>
                      <m:jc m:val="left"/>
                    </m:oMathParaPr>
                    <m:oMath xmlns:m="http://schemas.openxmlformats.org/officeDocument/2006/math">
                      <m:r>
                        <m:rPr>
                          <m:nor/>
                        </m:rPr>
                        <a:rPr lang="en-US"/>
                        <m:t>the</m:t>
                      </m:r>
                      <m:r>
                        <m:rPr>
                          <m:nor/>
                        </m:rPr>
                        <a:rPr lang="en-US"/>
                        <m:t> </m:t>
                      </m:r>
                      <m:r>
                        <m:rPr>
                          <m:nor/>
                        </m:rPr>
                        <a:rPr lang="en-US"/>
                        <m:t>temperature</m:t>
                      </m:r>
                      <m:r>
                        <m:rPr>
                          <m:nor/>
                        </m:rPr>
                        <a:rPr lang="en-US"/>
                        <m:t> </m:t>
                      </m:r>
                      <m:r>
                        <m:rPr>
                          <m:nor/>
                        </m:rPr>
                        <a:rPr lang="en-US"/>
                        <m:t>in</m:t>
                      </m:r>
                      <m:r>
                        <m:rPr>
                          <m:nor/>
                        </m:rPr>
                        <a:rPr lang="en-US"/>
                        <m:t> </m:t>
                      </m:r>
                      <m:r>
                        <m:rPr>
                          <m:nor/>
                        </m:rPr>
                        <a:rPr lang="en-US"/>
                        <m:t>Kelvin</m:t>
                      </m:r>
                      <m:r>
                        <m:rPr>
                          <m:nor/>
                        </m:rPr>
                        <a:rPr lang="en-US"/>
                        <m:t>, </m:t>
                      </m:r>
                      <m:r>
                        <m:rPr>
                          <m:nor/>
                        </m:rPr>
                        <a:rPr lang="en-US"/>
                        <m:t>and</m:t>
                      </m:r>
                      <m:r>
                        <m:rPr>
                          <m:nor/>
                        </m:rPr>
                        <a:rPr lang="en-US"/>
                        <m:t> </m:t>
                      </m:r>
                      <m:r>
                        <m:rPr>
                          <m:nor/>
                        </m:rPr>
                        <a:rPr lang="en-US"/>
                        <m:t>q</m:t>
                      </m:r>
                      <m:r>
                        <m:rPr>
                          <m:nor/>
                        </m:rPr>
                        <a:rPr lang="en-US"/>
                        <m:t> </m:t>
                      </m:r>
                      <m:r>
                        <m:rPr>
                          <m:nor/>
                        </m:rPr>
                        <a:rPr lang="en-US"/>
                        <m:t>is</m:t>
                      </m:r>
                      <m:r>
                        <m:rPr>
                          <m:nor/>
                        </m:rPr>
                        <a:rPr lang="en-US"/>
                        <m:t> </m:t>
                      </m:r>
                      <m:r>
                        <m:rPr>
                          <m:nor/>
                        </m:rPr>
                        <a:rPr lang="en-US"/>
                        <m:t>the</m:t>
                      </m:r>
                      <m:r>
                        <m:rPr>
                          <m:nor/>
                        </m:rPr>
                        <a:rPr lang="en-US"/>
                        <m:t> </m:t>
                      </m:r>
                      <m:r>
                        <m:rPr>
                          <m:nor/>
                        </m:rPr>
                        <a:rPr lang="en-US"/>
                        <m:t>magnitude</m:t>
                      </m:r>
                      <m:r>
                        <m:rPr>
                          <m:nor/>
                        </m:rPr>
                        <a:rPr lang="en-US"/>
                        <m:t> </m:t>
                      </m:r>
                      <m:r>
                        <m:rPr>
                          <m:nor/>
                        </m:rPr>
                        <a:rPr lang="en-US"/>
                        <m:t>of</m:t>
                      </m:r>
                      <m:r>
                        <m:rPr>
                          <m:nor/>
                        </m:rPr>
                        <a:rPr lang="en-US"/>
                        <m:t> </m:t>
                      </m:r>
                      <m:r>
                        <m:rPr>
                          <m:nor/>
                        </m:rPr>
                        <a:rPr lang="en-US"/>
                        <m:t>the</m:t>
                      </m:r>
                      <m:r>
                        <m:rPr>
                          <m:nor/>
                        </m:rPr>
                        <a:rPr lang="en-US"/>
                        <m:t> </m:t>
                      </m:r>
                      <m:r>
                        <m:rPr>
                          <m:nor/>
                        </m:rPr>
                        <a:rPr lang="en-US"/>
                        <m:t>charge</m:t>
                      </m:r>
                      <m:r>
                        <m:rPr>
                          <m:nor/>
                        </m:rPr>
                        <a:rPr lang="en-US"/>
                        <m:t> </m:t>
                      </m:r>
                      <m:r>
                        <m:rPr>
                          <m:nor/>
                        </m:rPr>
                        <a:rPr lang="en-US"/>
                        <m:t>of</m:t>
                      </m:r>
                      <m:r>
                        <m:rPr>
                          <m:nor/>
                        </m:rPr>
                        <a:rPr lang="en-US"/>
                        <m:t> </m:t>
                      </m:r>
                    </m:oMath>
                  </m:oMathPara>
                </a14:m>
                <a:endParaRPr lang="en-US" dirty="0"/>
              </a:p>
              <a:p>
                <a:pPr/>
                <a14:m>
                  <m:oMathPara xmlns:m="http://schemas.openxmlformats.org/officeDocument/2006/math">
                    <m:oMathParaPr>
                      <m:jc m:val="left"/>
                    </m:oMathParaPr>
                    <m:oMath xmlns:m="http://schemas.openxmlformats.org/officeDocument/2006/math">
                      <m:r>
                        <m:rPr>
                          <m:nor/>
                        </m:rPr>
                        <a:rPr lang="en-US"/>
                        <m:t>an</m:t>
                      </m:r>
                      <m:r>
                        <m:rPr>
                          <m:nor/>
                        </m:rPr>
                        <a:rPr lang="en-US"/>
                        <m:t> </m:t>
                      </m:r>
                      <m:r>
                        <m:rPr>
                          <m:nor/>
                        </m:rPr>
                        <a:rPr lang="en-US"/>
                        <m:t>electron</m:t>
                      </m:r>
                      <m:r>
                        <m:rPr>
                          <m:nor/>
                        </m:rPr>
                        <a:rPr lang="en-US"/>
                        <m:t> </m:t>
                      </m:r>
                      <m:r>
                        <m:rPr>
                          <m:nor/>
                        </m:rPr>
                        <a:rPr lang="en-US"/>
                        <m:t>or</m:t>
                      </m:r>
                      <m:r>
                        <m:rPr>
                          <m:nor/>
                        </m:rPr>
                        <a:rPr lang="en-US"/>
                        <m:t> </m:t>
                      </m:r>
                      <m:r>
                        <m:rPr>
                          <m:nor/>
                        </m:rPr>
                        <a:rPr lang="en-US"/>
                        <m:t>proton</m:t>
                      </m:r>
                      <m:r>
                        <a:rPr lang="en-US" b="0" i="1" smtClean="0">
                          <a:latin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V</m:t>
                          </m:r>
                        </m:e>
                        <m:sub>
                          <m:r>
                            <m:rPr>
                              <m:sty m:val="p"/>
                            </m:rPr>
                            <a:rPr lang="en-US">
                              <a:solidFill>
                                <a:prstClr val="black"/>
                              </a:solidFill>
                              <a:latin typeface="Cambria Math" panose="02040503050406030204" pitchFamily="18" charset="0"/>
                            </a:rPr>
                            <m:t>T</m:t>
                          </m:r>
                        </m:sub>
                      </m:sSub>
                      <m:r>
                        <a:rPr lang="en-US">
                          <a:solidFill>
                            <a:prstClr val="black"/>
                          </a:solidFill>
                          <a:latin typeface="Cambria Math" panose="02040503050406030204" pitchFamily="18" charset="0"/>
                          <a:ea typeface="Cambria Math" panose="02040503050406030204" pitchFamily="18" charset="0"/>
                        </a:rPr>
                        <m:t>≈2</m:t>
                      </m:r>
                      <m:r>
                        <a:rPr lang="en-US" b="0" i="0" smtClean="0">
                          <a:solidFill>
                            <a:prstClr val="black"/>
                          </a:solidFill>
                          <a:latin typeface="Cambria Math" panose="02040503050406030204" pitchFamily="18" charset="0"/>
                          <a:ea typeface="Cambria Math" panose="02040503050406030204" pitchFamily="18" charset="0"/>
                        </a:rPr>
                        <m:t>5</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mV</m:t>
                      </m:r>
                      <m:r>
                        <a:rPr lang="en-US">
                          <a:solidFill>
                            <a:prstClr val="black"/>
                          </a:solidFill>
                          <a:latin typeface="Cambria Math" panose="02040503050406030204" pitchFamily="18" charset="0"/>
                          <a:ea typeface="Cambria Math" panose="02040503050406030204" pitchFamily="18" charset="0"/>
                        </a:rPr>
                        <m:t> @ 20 ˚</m:t>
                      </m:r>
                      <m:r>
                        <m:rPr>
                          <m:sty m:val="p"/>
                        </m:rPr>
                        <a:rPr lang="en-US">
                          <a:solidFill>
                            <a:prstClr val="black"/>
                          </a:solidFill>
                          <a:latin typeface="Cambria Math" panose="02040503050406030204" pitchFamily="18" charset="0"/>
                          <a:ea typeface="Cambria Math" panose="02040503050406030204" pitchFamily="18" charset="0"/>
                        </a:rPr>
                        <m:t>C</m:t>
                      </m:r>
                      <m:r>
                        <a:rPr lang="en-US" b="0" i="0" smtClean="0">
                          <a:solidFill>
                            <a:prstClr val="black"/>
                          </a:solidFill>
                          <a:latin typeface="Cambria Math" panose="02040503050406030204" pitchFamily="18" charset="0"/>
                          <a:ea typeface="Cambria Math" panose="02040503050406030204" pitchFamily="18" charset="0"/>
                        </a:rPr>
                        <m:t> </m:t>
                      </m:r>
                      <m:r>
                        <m:rPr>
                          <m:sty m:val="p"/>
                        </m:rPr>
                        <a:rPr lang="en-US" b="0" i="0" smtClean="0">
                          <a:solidFill>
                            <a:prstClr val="black"/>
                          </a:solidFill>
                          <a:latin typeface="Cambria Math" panose="02040503050406030204" pitchFamily="18" charset="0"/>
                          <a:ea typeface="Cambria Math" panose="02040503050406030204" pitchFamily="18" charset="0"/>
                        </a:rPr>
                        <m:t>and</m:t>
                      </m:r>
                      <m:r>
                        <a:rPr lang="en-US">
                          <a:solidFill>
                            <a:prstClr val="black"/>
                          </a:solidFill>
                          <a:latin typeface="Cambria Math" panose="02040503050406030204" pitchFamily="18" charset="0"/>
                          <a:ea typeface="Cambria Math" panose="02040503050406030204" pitchFamily="18" charset="0"/>
                        </a:rPr>
                        <m:t>≈26 </m:t>
                      </m:r>
                      <m:r>
                        <m:rPr>
                          <m:sty m:val="p"/>
                        </m:rPr>
                        <a:rPr lang="en-US">
                          <a:solidFill>
                            <a:prstClr val="black"/>
                          </a:solidFill>
                          <a:latin typeface="Cambria Math" panose="02040503050406030204" pitchFamily="18" charset="0"/>
                          <a:ea typeface="Cambria Math" panose="02040503050406030204" pitchFamily="18" charset="0"/>
                        </a:rPr>
                        <m:t>mV</m:t>
                      </m:r>
                      <m:r>
                        <a:rPr lang="en-US">
                          <a:solidFill>
                            <a:prstClr val="black"/>
                          </a:solidFill>
                          <a:latin typeface="Cambria Math" panose="02040503050406030204" pitchFamily="18" charset="0"/>
                          <a:ea typeface="Cambria Math" panose="02040503050406030204" pitchFamily="18" charset="0"/>
                        </a:rPr>
                        <m:t> @ 25 ˚</m:t>
                      </m:r>
                      <m:r>
                        <m:rPr>
                          <m:sty m:val="p"/>
                        </m:rPr>
                        <a:rPr lang="en-US">
                          <a:solidFill>
                            <a:prstClr val="black"/>
                          </a:solidFill>
                          <a:latin typeface="Cambria Math" panose="02040503050406030204" pitchFamily="18" charset="0"/>
                          <a:ea typeface="Cambria Math" panose="02040503050406030204" pitchFamily="18" charset="0"/>
                        </a:rPr>
                        <m:t>C</m:t>
                      </m:r>
                      <m:r>
                        <a:rPr lang="en-US" b="0" i="0" smtClean="0">
                          <a:solidFill>
                            <a:prstClr val="black"/>
                          </a:solidFill>
                          <a:latin typeface="Cambria Math" panose="02040503050406030204" pitchFamily="18" charset="0"/>
                          <a:ea typeface="Cambria Math" panose="02040503050406030204" pitchFamily="18" charset="0"/>
                        </a:rPr>
                        <m:t>. </m:t>
                      </m:r>
                    </m:oMath>
                  </m:oMathPara>
                </a14:m>
                <a:endParaRPr lang="en-US" dirty="0">
                  <a:solidFill>
                    <a:prstClr val="black"/>
                  </a:solidFill>
                </a:endParaRPr>
              </a:p>
              <a:p>
                <a:r>
                  <a:rPr lang="en-US" dirty="0">
                    <a:solidFill>
                      <a:prstClr val="black"/>
                    </a:solidFill>
                  </a:rPr>
                  <a:t>Our text uses 25 mV </a:t>
                </a:r>
                <a14:m>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 20 ˚</m:t>
                    </m:r>
                    <m:r>
                      <m:rPr>
                        <m:sty m:val="p"/>
                      </m:rPr>
                      <a:rPr lang="en-US">
                        <a:solidFill>
                          <a:prstClr val="black"/>
                        </a:solidFill>
                        <a:latin typeface="Cambria Math" panose="02040503050406030204" pitchFamily="18" charset="0"/>
                        <a:ea typeface="Cambria Math" panose="02040503050406030204" pitchFamily="18" charset="0"/>
                      </a:rPr>
                      <m:t>C</m:t>
                    </m:r>
                  </m:oMath>
                </a14:m>
                <a:r>
                  <a:rPr lang="en-US" dirty="0">
                    <a:solidFill>
                      <a:prstClr val="black"/>
                    </a:solidFill>
                  </a:rPr>
                  <a:t>, whereas others use </a:t>
                </a:r>
                <a14:m>
                  <m:oMath xmlns:m="http://schemas.openxmlformats.org/officeDocument/2006/math">
                    <m:r>
                      <a:rPr lang="en-US">
                        <a:solidFill>
                          <a:prstClr val="black"/>
                        </a:solidFill>
                        <a:latin typeface="Cambria Math" panose="02040503050406030204" pitchFamily="18" charset="0"/>
                        <a:ea typeface="Cambria Math" panose="02040503050406030204" pitchFamily="18" charset="0"/>
                      </a:rPr>
                      <m:t>26 </m:t>
                    </m:r>
                    <m:r>
                      <m:rPr>
                        <m:sty m:val="p"/>
                      </m:rPr>
                      <a:rPr lang="en-US">
                        <a:solidFill>
                          <a:prstClr val="black"/>
                        </a:solidFill>
                        <a:latin typeface="Cambria Math" panose="02040503050406030204" pitchFamily="18" charset="0"/>
                        <a:ea typeface="Cambria Math" panose="02040503050406030204" pitchFamily="18" charset="0"/>
                      </a:rPr>
                      <m:t>mV</m:t>
                    </m:r>
                    <m:r>
                      <a:rPr lang="en-US">
                        <a:solidFill>
                          <a:prstClr val="black"/>
                        </a:solidFill>
                        <a:latin typeface="Cambria Math" panose="02040503050406030204" pitchFamily="18" charset="0"/>
                        <a:ea typeface="Cambria Math" panose="02040503050406030204" pitchFamily="18" charset="0"/>
                      </a:rPr>
                      <m:t> @ 25 ˚</m:t>
                    </m:r>
                    <m:r>
                      <m:rPr>
                        <m:sty m:val="p"/>
                      </m:rPr>
                      <a:rPr lang="en-US">
                        <a:solidFill>
                          <a:prstClr val="black"/>
                        </a:solidFill>
                        <a:latin typeface="Cambria Math" panose="02040503050406030204" pitchFamily="18" charset="0"/>
                        <a:ea typeface="Cambria Math" panose="02040503050406030204" pitchFamily="18" charset="0"/>
                      </a:rPr>
                      <m:t>C</m:t>
                    </m:r>
                    <m:r>
                      <a:rPr lang="en-US">
                        <a:solidFill>
                          <a:prstClr val="black"/>
                        </a:solidFill>
                        <a:latin typeface="Cambria Math" panose="02040503050406030204" pitchFamily="18" charset="0"/>
                        <a:ea typeface="Cambria Math" panose="02040503050406030204" pitchFamily="18" charset="0"/>
                      </a:rPr>
                      <m:t>.</m:t>
                    </m:r>
                  </m:oMath>
                </a14:m>
                <a:endParaRPr lang="en-US" dirty="0">
                  <a:solidFill>
                    <a:prstClr val="black"/>
                  </a:solidFill>
                </a:endParaRPr>
              </a:p>
              <a:p>
                <a:endParaRPr lang="en-US" dirty="0">
                  <a:solidFill>
                    <a:prstClr val="black"/>
                  </a:solidFill>
                </a:endParaRPr>
              </a:p>
              <a:p>
                <a:pPr/>
                <a14:m>
                  <m:oMathPara xmlns:m="http://schemas.openxmlformats.org/officeDocument/2006/math">
                    <m:oMathParaPr>
                      <m:jc m:val="left"/>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=0 </m:t>
                      </m:r>
                      <m:r>
                        <m:rPr>
                          <m:sty m:val="p"/>
                        </m:rPr>
                        <a:rPr lang="en-US">
                          <a:solidFill>
                            <a:prstClr val="black"/>
                          </a:solidFill>
                          <a:latin typeface="Cambria Math" panose="02040503050406030204" pitchFamily="18" charset="0"/>
                        </a:rPr>
                        <m:t>for</m:t>
                      </m:r>
                      <m:r>
                        <a:rPr lang="en-US">
                          <a:solidFill>
                            <a:prstClr val="black"/>
                          </a:solidFill>
                          <a:latin typeface="Cambria Math" panose="02040503050406030204" pitchFamily="18" charset="0"/>
                        </a:rPr>
                        <m:t> </m:t>
                      </m:r>
                      <m:sSup>
                        <m:sSupPr>
                          <m:ctrlPr>
                            <a:rPr lang="en-US" i="1">
                              <a:solidFill>
                                <a:prstClr val="black"/>
                              </a:solidFill>
                              <a:latin typeface="Cambria Math" panose="02040503050406030204" pitchFamily="18" charset="0"/>
                              <a:ea typeface="Cambria Math" panose="02040503050406030204" pitchFamily="18" charset="0"/>
                            </a:rPr>
                          </m:ctrlPr>
                        </m:sSupPr>
                        <m:e>
                          <m:r>
                            <m:rPr>
                              <m:sty m:val="p"/>
                            </m:rPr>
                            <a:rPr lang="en-US">
                              <a:solidFill>
                                <a:prstClr val="black"/>
                              </a:solidFill>
                              <a:latin typeface="Cambria Math" panose="02040503050406030204" pitchFamily="18" charset="0"/>
                              <a:ea typeface="Cambria Math" panose="02040503050406030204" pitchFamily="18" charset="0"/>
                            </a:rPr>
                            <m:t>e</m:t>
                          </m:r>
                        </m:e>
                        <m:sup>
                          <m:f>
                            <m:fPr>
                              <m:type m:val="lin"/>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num>
                            <m:den>
                              <m:r>
                                <m:rPr>
                                  <m:sty m:val="p"/>
                                </m:rPr>
                                <a:rPr lang="en-US">
                                  <a:solidFill>
                                    <a:prstClr val="black"/>
                                  </a:solidFill>
                                  <a:latin typeface="Cambria Math" panose="02040503050406030204" pitchFamily="18" charset="0"/>
                                  <a:ea typeface="Cambria Math" panose="02040503050406030204" pitchFamily="18" charset="0"/>
                                </a:rPr>
                                <m:t>n</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T</m:t>
                                  </m:r>
                                </m:sub>
                              </m:sSub>
                            </m:den>
                          </m:f>
                        </m:sup>
                      </m:sSup>
                      <m:r>
                        <a:rPr lang="en-US">
                          <a:solidFill>
                            <a:prstClr val="black"/>
                          </a:solidFill>
                          <a:latin typeface="Cambria Math" panose="02040503050406030204" pitchFamily="18" charset="0"/>
                          <a:ea typeface="Cambria Math" panose="02040503050406030204" pitchFamily="18" charset="0"/>
                        </a:rPr>
                        <m:t>=1, </m:t>
                      </m:r>
                      <m:r>
                        <m:rPr>
                          <m:sty m:val="p"/>
                        </m:rPr>
                        <a:rPr lang="en-US">
                          <a:solidFill>
                            <a:prstClr val="black"/>
                          </a:solidFill>
                          <a:latin typeface="Cambria Math" panose="02040503050406030204" pitchFamily="18" charset="0"/>
                          <a:ea typeface="Cambria Math" panose="02040503050406030204" pitchFamily="18" charset="0"/>
                        </a:rPr>
                        <m:t>which</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occurs</m:t>
                      </m:r>
                      <m:r>
                        <a:rPr lang="en-US">
                          <a:solidFill>
                            <a:prstClr val="black"/>
                          </a:solidFill>
                          <a:latin typeface="Cambria Math" panose="02040503050406030204" pitchFamily="18" charset="0"/>
                          <a:ea typeface="Cambria Math" panose="02040503050406030204" pitchFamily="18" charset="0"/>
                        </a:rPr>
                        <m:t> </m:t>
                      </m:r>
                      <m:r>
                        <m:rPr>
                          <m:sty m:val="p"/>
                        </m:rPr>
                        <a:rPr lang="en-US">
                          <a:solidFill>
                            <a:prstClr val="black"/>
                          </a:solidFill>
                          <a:latin typeface="Cambria Math" panose="02040503050406030204" pitchFamily="18" charset="0"/>
                          <a:ea typeface="Cambria Math" panose="02040503050406030204" pitchFamily="18" charset="0"/>
                        </a:rPr>
                        <m:t>for</m:t>
                      </m:r>
                      <m:r>
                        <a:rPr lang="en-US">
                          <a:solidFill>
                            <a:prstClr val="black"/>
                          </a:solidFill>
                          <a:latin typeface="Cambria Math" panose="02040503050406030204" pitchFamily="18" charset="0"/>
                          <a:ea typeface="Cambria Math" panose="02040503050406030204" pitchFamily="18" charset="0"/>
                        </a:rPr>
                        <m:t> </m:t>
                      </m:r>
                      <m:sSub>
                        <m:sSubPr>
                          <m:ctrlPr>
                            <a:rPr lang="en-US" i="1">
                              <a:solidFill>
                                <a:prstClr val="black"/>
                              </a:solidFill>
                              <a:latin typeface="Cambria Math" panose="02040503050406030204" pitchFamily="18" charset="0"/>
                              <a:ea typeface="Cambria Math" panose="02040503050406030204" pitchFamily="18" charset="0"/>
                            </a:rPr>
                          </m:ctrlPr>
                        </m:sSubPr>
                        <m:e>
                          <m:r>
                            <m:rPr>
                              <m:sty m:val="p"/>
                            </m:rPr>
                            <a:rPr lang="en-US">
                              <a:solidFill>
                                <a:prstClr val="black"/>
                              </a:solidFill>
                              <a:latin typeface="Cambria Math" panose="02040503050406030204" pitchFamily="18" charset="0"/>
                              <a:ea typeface="Cambria Math" panose="02040503050406030204" pitchFamily="18" charset="0"/>
                            </a:rPr>
                            <m:t>V</m:t>
                          </m:r>
                        </m:e>
                        <m:sub>
                          <m:r>
                            <m:rPr>
                              <m:sty m:val="p"/>
                            </m:rPr>
                            <a:rPr lang="en-US">
                              <a:solidFill>
                                <a:prstClr val="black"/>
                              </a:solidFill>
                              <a:latin typeface="Cambria Math" panose="02040503050406030204" pitchFamily="18" charset="0"/>
                              <a:ea typeface="Cambria Math" panose="02040503050406030204" pitchFamily="18" charset="0"/>
                            </a:rPr>
                            <m:t>D</m:t>
                          </m:r>
                        </m:sub>
                      </m:sSub>
                      <m:r>
                        <a:rPr lang="en-US" i="1">
                          <a:solidFill>
                            <a:prstClr val="black"/>
                          </a:solidFill>
                          <a:latin typeface="Cambria Math" panose="02040503050406030204" pitchFamily="18" charset="0"/>
                          <a:ea typeface="Cambria Math" panose="02040503050406030204" pitchFamily="18" charset="0"/>
                        </a:rPr>
                        <m: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ea typeface="Cambria Math" panose="02040503050406030204" pitchFamily="18" charset="0"/>
                        </a:rPr>
                        <m:t>≈</m:t>
                      </m:r>
                      <m:r>
                        <m:rPr>
                          <m:nor/>
                        </m:rPr>
                        <a:rPr lang="en-US" b="0" i="0" smtClean="0">
                          <a:solidFill>
                            <a:prstClr val="black"/>
                          </a:solidFill>
                          <a:latin typeface="Cambria Math" panose="02040503050406030204" pitchFamily="18" charset="0"/>
                          <a:ea typeface="Cambria Math" panose="02040503050406030204" pitchFamily="18" charset="0"/>
                        </a:rPr>
                        <m:t>−</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I</m:t>
                      </m:r>
                      <m:r>
                        <m:rPr>
                          <m:nor/>
                        </m:rP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m:t>S</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for</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i="1" dirty="0">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D</m:t>
                          </m:r>
                        </m:sub>
                      </m:sSub>
                      <m:r>
                        <a:rPr lang="en-US" altLang="en-US" i="1" dirty="0">
                          <a:latin typeface="Cambria Math" panose="02040503050406030204" pitchFamily="18" charset="0"/>
                        </a:rPr>
                        <m:t>&lt;0 </m:t>
                      </m:r>
                      <m:r>
                        <m:rPr>
                          <m:sty m:val="p"/>
                        </m:rPr>
                        <a:rPr lang="en-US" altLang="en-US" dirty="0">
                          <a:latin typeface="Cambria Math" panose="02040503050406030204" pitchFamily="18" charset="0"/>
                        </a:rPr>
                        <m:t>V</m:t>
                      </m:r>
                      <m:r>
                        <a:rPr lang="en-US" altLang="en-US" i="1" dirty="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a:solidFill>
                                <a:prstClr val="black"/>
                              </a:solidFill>
                              <a:latin typeface="Cambria Math" panose="02040503050406030204" pitchFamily="18" charset="0"/>
                            </a:rPr>
                            <m:t>I</m:t>
                          </m:r>
                        </m:e>
                        <m:sub>
                          <m:r>
                            <m:rPr>
                              <m:sty m:val="p"/>
                            </m:rPr>
                            <a:rPr lang="en-US">
                              <a:solidFill>
                                <a:prstClr val="black"/>
                              </a:solidFill>
                              <a:latin typeface="Cambria Math" panose="02040503050406030204" pitchFamily="18" charset="0"/>
                            </a:rPr>
                            <m:t>D</m:t>
                          </m:r>
                        </m:sub>
                      </m:sSub>
                      <m:r>
                        <a:rPr lang="en-US">
                          <a:solidFill>
                            <a:prstClr val="black"/>
                          </a:solidFill>
                          <a:latin typeface="Cambria Math" panose="02040503050406030204" pitchFamily="18" charset="0"/>
                        </a:rPr>
                        <m:t>≫</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I</m:t>
                      </m:r>
                      <m:r>
                        <m:rPr>
                          <m:nor/>
                        </m:rPr>
                        <a:rPr lang="en-US" altLang="en-US" baseline="-25000" dirty="0">
                          <a:solidFill>
                            <a:prstClr val="black"/>
                          </a:solidFill>
                          <a:latin typeface="Cambria Math" panose="02040503050406030204" pitchFamily="18" charset="0"/>
                          <a:ea typeface="Cambria Math" panose="02040503050406030204" pitchFamily="18" charset="0"/>
                          <a:cs typeface="Arial" panose="020B0604020202020204" pitchFamily="34" charset="0"/>
                        </a:rPr>
                        <m:t>S</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 </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for</m:t>
                      </m:r>
                      <m:r>
                        <m:rPr>
                          <m:nor/>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i="1" dirty="0">
                              <a:solidFill>
                                <a:prstClr val="black"/>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V</m:t>
                          </m:r>
                        </m:e>
                        <m:sub>
                          <m:r>
                            <m:rPr>
                              <m:sty m:val="p"/>
                            </m:rPr>
                            <a:rPr lang="en-US" alt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m:t>D</m:t>
                          </m:r>
                        </m:sub>
                      </m:sSub>
                      <m:r>
                        <a:rPr lang="en-US" altLang="en-US" i="1" dirty="0" smtClean="0">
                          <a:solidFill>
                            <a:prstClr val="black"/>
                          </a:solidFill>
                          <a:latin typeface="Cambria Math" panose="02040503050406030204" pitchFamily="18" charset="0"/>
                          <a:ea typeface="Cambria Math" panose="02040503050406030204" pitchFamily="18" charset="0"/>
                          <a:cs typeface="Arial" panose="020B0604020202020204" pitchFamily="34" charset="0"/>
                        </a:rPr>
                        <m:t>≥</m:t>
                      </m:r>
                      <m:r>
                        <a:rPr lang="en-US" altLang="en-US" i="1" dirty="0">
                          <a:latin typeface="Cambria Math" panose="02040503050406030204" pitchFamily="18" charset="0"/>
                        </a:rPr>
                        <m:t>0.7 </m:t>
                      </m:r>
                      <m:r>
                        <m:rPr>
                          <m:sty m:val="p"/>
                        </m:rPr>
                        <a:rPr lang="en-US" altLang="en-US" dirty="0">
                          <a:latin typeface="Cambria Math" panose="02040503050406030204" pitchFamily="18" charset="0"/>
                        </a:rPr>
                        <m:t>V</m:t>
                      </m:r>
                      <m:r>
                        <a:rPr lang="en-US" altLang="en-US" dirty="0">
                          <a:latin typeface="Cambria Math" panose="02040503050406030204" pitchFamily="18" charset="0"/>
                        </a:rPr>
                        <m:t> </m:t>
                      </m:r>
                      <m:r>
                        <m:rPr>
                          <m:sty m:val="p"/>
                        </m:rPr>
                        <a:rPr lang="en-US" altLang="en-US" dirty="0">
                          <a:latin typeface="Cambria Math" panose="02040503050406030204" pitchFamily="18" charset="0"/>
                        </a:rPr>
                        <m:t>for</m:t>
                      </m:r>
                      <m:r>
                        <a:rPr lang="en-US" altLang="en-US" dirty="0">
                          <a:latin typeface="Cambria Math" panose="02040503050406030204" pitchFamily="18" charset="0"/>
                        </a:rPr>
                        <m:t> </m:t>
                      </m:r>
                      <m:r>
                        <m:rPr>
                          <m:sty m:val="p"/>
                        </m:rPr>
                        <a:rPr lang="en-US" altLang="en-US" dirty="0">
                          <a:latin typeface="Cambria Math" panose="02040503050406030204" pitchFamily="18" charset="0"/>
                        </a:rPr>
                        <m:t>silicon</m:t>
                      </m:r>
                      <m:r>
                        <a:rPr lang="en-US" altLang="en-US" dirty="0">
                          <a:latin typeface="Cambria Math" panose="02040503050406030204" pitchFamily="18" charset="0"/>
                        </a:rPr>
                        <m:t> </m:t>
                      </m:r>
                      <m:r>
                        <m:rPr>
                          <m:sty m:val="p"/>
                        </m:rPr>
                        <a:rPr lang="en-US" altLang="en-US" dirty="0">
                          <a:latin typeface="Cambria Math" panose="02040503050406030204" pitchFamily="18" charset="0"/>
                        </a:rPr>
                        <m:t>pn</m:t>
                      </m:r>
                      <m:r>
                        <a:rPr lang="en-US" altLang="en-US" dirty="0">
                          <a:latin typeface="Cambria Math" panose="02040503050406030204" pitchFamily="18" charset="0"/>
                        </a:rPr>
                        <m:t> </m:t>
                      </m:r>
                      <m:r>
                        <m:rPr>
                          <m:sty m:val="p"/>
                        </m:rPr>
                        <a:rPr lang="en-US" altLang="en-US" dirty="0">
                          <a:latin typeface="Cambria Math" panose="02040503050406030204" pitchFamily="18" charset="0"/>
                        </a:rPr>
                        <m:t>junction</m:t>
                      </m:r>
                      <m:r>
                        <a:rPr lang="en-US" altLang="en-US" i="1" dirty="0">
                          <a:latin typeface="Cambria Math" panose="02040503050406030204" pitchFamily="18" charset="0"/>
                        </a:rPr>
                        <m:t>.</m:t>
                      </m:r>
                    </m:oMath>
                  </m:oMathPara>
                </a14:m>
                <a:endParaRPr lang="en-US" dirty="0"/>
              </a:p>
              <a:p>
                <a:pPr marL="285750" indent="-285750">
                  <a:spcBef>
                    <a:spcPct val="0"/>
                  </a:spcBef>
                  <a:buFont typeface="Arial" panose="020B0604020202020204" pitchFamily="34" charset="0"/>
                  <a:buChar char="•"/>
                </a:pPr>
                <a:endParaRPr lang="en-US" altLang="en-US" dirty="0">
                  <a:solidFill>
                    <a:prstClr val="black"/>
                  </a:solidFill>
                  <a:latin typeface="Cambria Math" panose="02040503050406030204" pitchFamily="18" charset="0"/>
                  <a:ea typeface="Cambria Math" panose="02040503050406030204" pitchFamily="18" charset="0"/>
                </a:endParaRPr>
              </a:p>
              <a:p>
                <a:pPr marL="285750" indent="-285750">
                  <a:spcBef>
                    <a:spcPct val="0"/>
                  </a:spcBef>
                  <a:buFont typeface="Arial" panose="020B0604020202020204" pitchFamily="34" charset="0"/>
                  <a:buChar char="•"/>
                </a:pPr>
                <a:r>
                  <a:rPr lang="en-US" altLang="en-US" dirty="0">
                    <a:latin typeface="Cambria Math" panose="02040503050406030204" pitchFamily="18" charset="0"/>
                    <a:ea typeface="Cambria Math" panose="02040503050406030204" pitchFamily="18" charset="0"/>
                  </a:rPr>
                  <a:t>The above I-V characteristic illustrates why 0.7 V is used as an approximation to the barrier potential or knee voltage, i.</a:t>
                </a:r>
                <a:r>
                  <a:rPr lang="en-US" altLang="en-US">
                    <a:latin typeface="Cambria Math" panose="02040503050406030204" pitchFamily="18" charset="0"/>
                    <a:ea typeface="Cambria Math" panose="02040503050406030204" pitchFamily="18" charset="0"/>
                  </a:rPr>
                  <a:t>e., </a:t>
                </a:r>
                <a:r>
                  <a:rPr lang="en-US" altLang="en-US" dirty="0">
                    <a:latin typeface="Cambria Math" panose="02040503050406030204" pitchFamily="18" charset="0"/>
                    <a:ea typeface="Cambria Math" panose="02040503050406030204" pitchFamily="18" charset="0"/>
                  </a:rPr>
                  <a:t>V</a:t>
                </a:r>
                <a:r>
                  <a:rPr lang="en-US" altLang="en-US" baseline="-25000" dirty="0">
                    <a:latin typeface="Cambria Math" panose="02040503050406030204" pitchFamily="18" charset="0"/>
                    <a:ea typeface="Cambria Math" panose="02040503050406030204" pitchFamily="18" charset="0"/>
                  </a:rPr>
                  <a:t>K</a:t>
                </a:r>
                <a:r>
                  <a:rPr lang="en-US" altLang="en-US" dirty="0">
                    <a:latin typeface="Cambria Math" panose="02040503050406030204" pitchFamily="18" charset="0"/>
                    <a:ea typeface="Cambria Math" panose="02040503050406030204" pitchFamily="18" charset="0"/>
                  </a:rPr>
                  <a:t>, for a silicon </a:t>
                </a:r>
                <a:r>
                  <a:rPr lang="en-US" altLang="en-US" dirty="0" err="1">
                    <a:latin typeface="Cambria Math" panose="02040503050406030204" pitchFamily="18" charset="0"/>
                    <a:ea typeface="Cambria Math" panose="02040503050406030204" pitchFamily="18" charset="0"/>
                  </a:rPr>
                  <a:t>pn</a:t>
                </a:r>
                <a:r>
                  <a:rPr lang="en-US" altLang="en-US" dirty="0">
                    <a:latin typeface="Cambria Math" panose="02040503050406030204" pitchFamily="18" charset="0"/>
                    <a:ea typeface="Cambria Math" panose="02040503050406030204" pitchFamily="18" charset="0"/>
                  </a:rPr>
                  <a:t> junction diode.</a:t>
                </a:r>
              </a:p>
            </p:txBody>
          </p:sp>
        </mc:Choice>
        <mc:Fallback xmlns="">
          <p:sp>
            <p:nvSpPr>
              <p:cNvPr id="5" name="Rectangle 4"/>
              <p:cNvSpPr>
                <a:spLocks noRot="1" noChangeAspect="1" noMove="1" noResize="1" noEditPoints="1" noAdjustHandles="1" noChangeArrowheads="1" noChangeShapeType="1" noTextEdit="1"/>
              </p:cNvSpPr>
              <p:nvPr/>
            </p:nvSpPr>
            <p:spPr>
              <a:xfrm>
                <a:off x="233916" y="653215"/>
                <a:ext cx="11770242" cy="6128857"/>
              </a:xfrm>
              <a:prstGeom prst="rect">
                <a:avLst/>
              </a:prstGeom>
              <a:blipFill>
                <a:blip r:embed="rId2"/>
                <a:stretch>
                  <a:fillRect l="-206" t="-4532"/>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264" y="725643"/>
            <a:ext cx="4718474" cy="3979987"/>
          </a:xfrm>
          <a:prstGeom prst="rect">
            <a:avLst/>
          </a:prstGeom>
        </p:spPr>
      </p:pic>
      <p:cxnSp>
        <p:nvCxnSpPr>
          <p:cNvPr id="6" name="Straight Connector 5">
            <a:extLst>
              <a:ext uri="{FF2B5EF4-FFF2-40B4-BE49-F238E27FC236}">
                <a16:creationId xmlns:a16="http://schemas.microsoft.com/office/drawing/2014/main" id="{C256365C-4058-449D-A830-B99C930F9452}"/>
              </a:ext>
            </a:extLst>
          </p:cNvPr>
          <p:cNvCxnSpPr>
            <a:cxnSpLocks/>
          </p:cNvCxnSpPr>
          <p:nvPr/>
        </p:nvCxnSpPr>
        <p:spPr>
          <a:xfrm>
            <a:off x="11255070" y="889000"/>
            <a:ext cx="0" cy="350051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190AB8-2573-48C9-9531-2B87B16400D8}"/>
              </a:ext>
            </a:extLst>
          </p:cNvPr>
          <p:cNvCxnSpPr>
            <a:cxnSpLocks/>
          </p:cNvCxnSpPr>
          <p:nvPr/>
        </p:nvCxnSpPr>
        <p:spPr>
          <a:xfrm>
            <a:off x="7550150" y="4380955"/>
            <a:ext cx="370492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985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 calcmode="lin" valueType="num">
                                      <p:cBhvr additive="base">
                                        <p:cTn id="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anim calcmode="lin" valueType="num">
                                      <p:cBhvr additive="base">
                                        <p:cTn id="1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 calcmode="lin" valueType="num">
                                      <p:cBhvr additive="base">
                                        <p:cTn id="1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anim calcmode="lin" valueType="num">
                                      <p:cBhvr additive="base">
                                        <p:cTn id="1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anim calcmode="lin" valueType="num">
                                      <p:cBhvr additive="base">
                                        <p:cTn id="2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anim calcmode="lin" valueType="num">
                                      <p:cBhvr additive="base">
                                        <p:cTn id="29"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5" end="1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anim calcmode="lin" valueType="num">
                                      <p:cBhvr additive="base">
                                        <p:cTn id="33"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anim calcmode="lin" valueType="num">
                                      <p:cBhvr additive="base">
                                        <p:cTn id="39" dur="500" fill="hold"/>
                                        <p:tgtEl>
                                          <p:spTgt spid="5">
                                            <p:txEl>
                                              <p:pRg st="19" end="1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504" y="-8238"/>
            <a:ext cx="5453448" cy="602622"/>
          </a:xfrm>
        </p:spPr>
        <p:txBody>
          <a:bodyPr>
            <a:noAutofit/>
          </a:bodyPr>
          <a:lstStyle/>
          <a:p>
            <a:r>
              <a:rPr lang="en-US" sz="4000" dirty="0"/>
              <a:t>Alternating Current - AC</a:t>
            </a:r>
          </a:p>
        </p:txBody>
      </p:sp>
      <p:sp>
        <p:nvSpPr>
          <p:cNvPr id="11" name="Rectangle 10"/>
          <p:cNvSpPr/>
          <p:nvPr/>
        </p:nvSpPr>
        <p:spPr>
          <a:xfrm>
            <a:off x="310393" y="594384"/>
            <a:ext cx="11618752"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Current and voltage have to change polarity (alternate) to be AC signal.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8CA642AA-00EE-4C26-A8CF-537AF507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46" y="963814"/>
            <a:ext cx="3816427" cy="3151905"/>
          </a:xfrm>
          <a:prstGeom prst="rect">
            <a:avLst/>
          </a:prstGeom>
        </p:spPr>
      </p:pic>
      <p:pic>
        <p:nvPicPr>
          <p:cNvPr id="18" name="Picture 17" descr="A picture containing schematic&#10;&#10;Description automatically generated">
            <a:extLst>
              <a:ext uri="{FF2B5EF4-FFF2-40B4-BE49-F238E27FC236}">
                <a16:creationId xmlns:a16="http://schemas.microsoft.com/office/drawing/2014/main" id="{6BF2D82F-5B99-4EDA-87C4-B5055AD1C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633" y="963814"/>
            <a:ext cx="4584589" cy="3267739"/>
          </a:xfrm>
          <a:prstGeom prst="rect">
            <a:avLst/>
          </a:prstGeom>
        </p:spPr>
      </p:pic>
      <p:pic>
        <p:nvPicPr>
          <p:cNvPr id="24" name="Picture 23" descr="A picture containing schematic&#10;&#10;Description automatically generated">
            <a:extLst>
              <a:ext uri="{FF2B5EF4-FFF2-40B4-BE49-F238E27FC236}">
                <a16:creationId xmlns:a16="http://schemas.microsoft.com/office/drawing/2014/main" id="{8B185C7D-BD0B-462C-9542-CCFD4872C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910" y="3462329"/>
            <a:ext cx="4584589" cy="3273836"/>
          </a:xfrm>
          <a:prstGeom prst="rect">
            <a:avLst/>
          </a:prstGeom>
        </p:spPr>
      </p:pic>
    </p:spTree>
    <p:extLst>
      <p:ext uri="{BB962C8B-B14F-4D97-AF65-F5344CB8AC3E}">
        <p14:creationId xmlns:p14="http://schemas.microsoft.com/office/powerpoint/2010/main" val="392208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930" y="0"/>
            <a:ext cx="7326622" cy="400050"/>
          </a:xfrm>
        </p:spPr>
        <p:txBody>
          <a:bodyPr>
            <a:noAutofit/>
          </a:bodyPr>
          <a:lstStyle/>
          <a:p>
            <a:r>
              <a:rPr lang="en-US" sz="4000" dirty="0"/>
              <a:t>Inductive and Capacitive Reactance</a:t>
            </a:r>
          </a:p>
        </p:txBody>
      </p:sp>
      <mc:AlternateContent xmlns:mc="http://schemas.openxmlformats.org/markup-compatibility/2006" xmlns:a14="http://schemas.microsoft.com/office/drawing/2010/main">
        <mc:Choice Requires="a14">
          <p:sp>
            <p:nvSpPr>
              <p:cNvPr id="4" name="TextBox 3"/>
              <p:cNvSpPr txBox="1"/>
              <p:nvPr/>
            </p:nvSpPr>
            <p:spPr>
              <a:xfrm>
                <a:off x="419450" y="752854"/>
                <a:ext cx="11551640" cy="59706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inductor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impedance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𝐋</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Inductive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reactance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L</m:t>
                    </m:r>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14:m>
                  <m:oMath xmlns:m="http://schemas.openxmlformats.org/officeDocument/2006/math">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𝐋</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f</m:t>
                        </m:r>
                      </m:e>
                    </m:d>
                    <m:r>
                      <m:rPr>
                        <m:nor/>
                      </m:rP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0 </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Hz</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increases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increasing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frequency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capacitor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impedance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𝐂</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m:rPr>
                              <m:sty m:val="p"/>
                            </m:rP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j</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fC</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fC</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j</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Capacitive Reactance:  </a:t>
                </a: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X</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πfC</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mn-cs"/>
                  </a:rPr>
                  <a:t>.</a:t>
                </a: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57175" marR="0" lvl="0" indent="-2571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nor/>
                      </m:rP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m:t>|</m:t>
                    </m:r>
                    <m:sSub>
                      <m:sSubPr>
                        <m:ctrlPr>
                          <a:rPr kumimoji="0" lang="en-US" sz="18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𝐙</m:t>
                        </m:r>
                      </m:e>
                      <m:sub>
                        <m:r>
                          <a:rPr kumimoji="0" lang="en-US" sz="18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𝐂</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f</m:t>
                        </m:r>
                      </m:e>
                    </m:d>
                    <m:r>
                      <m:rPr>
                        <m:nor/>
                      </m:rP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 </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Hz</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and</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decreases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increasing</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frequency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19450" y="752854"/>
                <a:ext cx="11551640" cy="5970609"/>
              </a:xfrm>
              <a:prstGeom prst="rect">
                <a:avLst/>
              </a:prstGeom>
              <a:blipFill>
                <a:blip r:embed="rId2"/>
                <a:stretch>
                  <a:fillRect l="-263"/>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859" y="954736"/>
            <a:ext cx="1118399" cy="7574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859" y="2493077"/>
            <a:ext cx="1190930" cy="75952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090" y="3429000"/>
            <a:ext cx="4094594" cy="3183402"/>
          </a:xfrm>
          <a:prstGeom prst="rect">
            <a:avLst/>
          </a:prstGeom>
        </p:spPr>
      </p:pic>
    </p:spTree>
    <p:extLst>
      <p:ext uri="{BB962C8B-B14F-4D97-AF65-F5344CB8AC3E}">
        <p14:creationId xmlns:p14="http://schemas.microsoft.com/office/powerpoint/2010/main" val="24778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 calcmode="lin" valueType="num">
                                      <p:cBhvr additive="base">
                                        <p:cTn id="1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anim calcmode="lin" valueType="num">
                                      <p:cBhvr additive="base">
                                        <p:cTn id="2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 calcmode="lin" valueType="num">
                                      <p:cBhvr additive="base">
                                        <p:cTn id="2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584" y="104034"/>
            <a:ext cx="8121913"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Bohr Model of Silicon Atom</a:t>
            </a:r>
          </a:p>
        </p:txBody>
      </p:sp>
      <p:grpSp>
        <p:nvGrpSpPr>
          <p:cNvPr id="133" name="Group 132"/>
          <p:cNvGrpSpPr/>
          <p:nvPr/>
        </p:nvGrpSpPr>
        <p:grpSpPr>
          <a:xfrm>
            <a:off x="1752600" y="990601"/>
            <a:ext cx="8786258" cy="5703067"/>
            <a:chOff x="1779373" y="859799"/>
            <a:chExt cx="8786258" cy="5703067"/>
          </a:xfrm>
        </p:grpSpPr>
        <p:sp>
          <p:nvSpPr>
            <p:cNvPr id="134" name="Rectangle 133"/>
            <p:cNvSpPr/>
            <p:nvPr/>
          </p:nvSpPr>
          <p:spPr bwMode="auto">
            <a:xfrm>
              <a:off x="1779373" y="859799"/>
              <a:ext cx="8786258" cy="5703067"/>
            </a:xfrm>
            <a:prstGeom prst="rect">
              <a:avLst/>
            </a:prstGeom>
            <a:solidFill>
              <a:srgbClr val="EAEAEA"/>
            </a:solidFill>
            <a:ln>
              <a:solidFill>
                <a:schemeClr val="tx1">
                  <a:lumMod val="85000"/>
                </a:schemeClr>
              </a:solidFill>
              <a:prstDash val="sysDash"/>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5" name="Oval 134"/>
            <p:cNvSpPr/>
            <p:nvPr/>
          </p:nvSpPr>
          <p:spPr bwMode="auto">
            <a:xfrm>
              <a:off x="5871969" y="3449678"/>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6" name="Oval 135"/>
            <p:cNvSpPr/>
            <p:nvPr/>
          </p:nvSpPr>
          <p:spPr bwMode="auto">
            <a:xfrm>
              <a:off x="6123207" y="351859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7" name="Oval 136"/>
            <p:cNvSpPr/>
            <p:nvPr/>
          </p:nvSpPr>
          <p:spPr bwMode="auto">
            <a:xfrm>
              <a:off x="6192216" y="3287957"/>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8" name="Oval 137"/>
            <p:cNvSpPr/>
            <p:nvPr/>
          </p:nvSpPr>
          <p:spPr bwMode="auto">
            <a:xfrm>
              <a:off x="5955413" y="3239042"/>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39" name="TextBox 138"/>
            <p:cNvSpPr txBox="1"/>
            <p:nvPr/>
          </p:nvSpPr>
          <p:spPr>
            <a:xfrm>
              <a:off x="8113952" y="6142177"/>
              <a:ext cx="2078389"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Electrons (negative charge)</a:t>
              </a:r>
            </a:p>
          </p:txBody>
        </p:sp>
        <p:sp>
          <p:nvSpPr>
            <p:cNvPr id="140" name="Oval 139"/>
            <p:cNvSpPr/>
            <p:nvPr/>
          </p:nvSpPr>
          <p:spPr bwMode="auto">
            <a:xfrm>
              <a:off x="5123545" y="619365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1" name="Oval 140"/>
            <p:cNvSpPr/>
            <p:nvPr/>
          </p:nvSpPr>
          <p:spPr bwMode="auto">
            <a:xfrm>
              <a:off x="4846670" y="2275134"/>
              <a:ext cx="2641485" cy="2478441"/>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2" name="TextBox 141"/>
            <p:cNvSpPr txBox="1"/>
            <p:nvPr/>
          </p:nvSpPr>
          <p:spPr>
            <a:xfrm>
              <a:off x="2323439" y="6139816"/>
              <a:ext cx="1938865"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Protons (positive charge)</a:t>
              </a:r>
            </a:p>
          </p:txBody>
        </p:sp>
        <p:sp>
          <p:nvSpPr>
            <p:cNvPr id="143" name="TextBox 142"/>
            <p:cNvSpPr txBox="1"/>
            <p:nvPr/>
          </p:nvSpPr>
          <p:spPr>
            <a:xfrm>
              <a:off x="5300767" y="6137875"/>
              <a:ext cx="2323008"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Neutrons (no electrical charge)</a:t>
              </a:r>
            </a:p>
          </p:txBody>
        </p:sp>
        <p:sp>
          <p:nvSpPr>
            <p:cNvPr id="144" name="TextBox 143"/>
            <p:cNvSpPr txBox="1"/>
            <p:nvPr/>
          </p:nvSpPr>
          <p:spPr>
            <a:xfrm>
              <a:off x="3071105" y="2358898"/>
              <a:ext cx="999954" cy="646331"/>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Nucleus: </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14 Protons</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14 Neutrons</a:t>
              </a:r>
            </a:p>
          </p:txBody>
        </p:sp>
        <p:sp>
          <p:nvSpPr>
            <p:cNvPr id="145" name="Rectangle 144"/>
            <p:cNvSpPr/>
            <p:nvPr/>
          </p:nvSpPr>
          <p:spPr>
            <a:xfrm>
              <a:off x="2457929" y="4099920"/>
              <a:ext cx="2096664"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1</a:t>
              </a:r>
              <a:r>
                <a:rPr lang="en-US" sz="1200" baseline="30000" dirty="0">
                  <a:solidFill>
                    <a:srgbClr val="000000"/>
                  </a:solidFill>
                  <a:latin typeface="Cambria Math" panose="02040503050406030204" pitchFamily="18" charset="0"/>
                  <a:ea typeface="Cambria Math" panose="02040503050406030204" pitchFamily="18" charset="0"/>
                </a:rPr>
                <a:t>st</a:t>
              </a:r>
              <a:r>
                <a:rPr lang="en-US" sz="1200" dirty="0">
                  <a:solidFill>
                    <a:srgbClr val="000000"/>
                  </a:solidFill>
                  <a:latin typeface="Cambria Math" panose="02040503050406030204" pitchFamily="18" charset="0"/>
                  <a:ea typeface="Cambria Math" panose="02040503050406030204" pitchFamily="18" charset="0"/>
                </a:rPr>
                <a:t> shell:1s</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2n</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2(1)</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 2 total electrons</a:t>
              </a:r>
              <a:endParaRPr lang="en-US" sz="1200" dirty="0">
                <a:solidFill>
                  <a:srgbClr val="FFFFFF"/>
                </a:solidFill>
                <a:latin typeface="Arial" charset="0"/>
              </a:endParaRPr>
            </a:p>
          </p:txBody>
        </p:sp>
        <p:cxnSp>
          <p:nvCxnSpPr>
            <p:cNvPr id="146" name="Straight Arrow Connector 145"/>
            <p:cNvCxnSpPr/>
            <p:nvPr/>
          </p:nvCxnSpPr>
          <p:spPr>
            <a:xfrm flipV="1">
              <a:off x="3963611" y="3712688"/>
              <a:ext cx="1488600" cy="49315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82" idx="1"/>
            </p:cNvCxnSpPr>
            <p:nvPr/>
          </p:nvCxnSpPr>
          <p:spPr>
            <a:xfrm>
              <a:off x="4045209" y="2717700"/>
              <a:ext cx="1782253" cy="697906"/>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Oval 147"/>
            <p:cNvSpPr/>
            <p:nvPr/>
          </p:nvSpPr>
          <p:spPr bwMode="auto">
            <a:xfrm>
              <a:off x="5477001" y="2845383"/>
              <a:ext cx="1346334" cy="1290242"/>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9" name="Oval 148"/>
            <p:cNvSpPr/>
            <p:nvPr/>
          </p:nvSpPr>
          <p:spPr bwMode="auto">
            <a:xfrm>
              <a:off x="4262515" y="1693696"/>
              <a:ext cx="3806857" cy="3606143"/>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nvGrpSpPr>
            <p:cNvPr id="150" name="Group 149"/>
            <p:cNvGrpSpPr/>
            <p:nvPr/>
          </p:nvGrpSpPr>
          <p:grpSpPr>
            <a:xfrm>
              <a:off x="6018918" y="2624912"/>
              <a:ext cx="269626" cy="400110"/>
              <a:chOff x="1781232" y="1349033"/>
              <a:chExt cx="269626" cy="400110"/>
            </a:xfrm>
          </p:grpSpPr>
          <p:sp>
            <p:nvSpPr>
              <p:cNvPr id="343" name="Oval 34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44" name="TextBox 34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1" name="Group 150"/>
            <p:cNvGrpSpPr/>
            <p:nvPr/>
          </p:nvGrpSpPr>
          <p:grpSpPr>
            <a:xfrm>
              <a:off x="5037553" y="2502632"/>
              <a:ext cx="269626" cy="400110"/>
              <a:chOff x="1781232" y="1349033"/>
              <a:chExt cx="269626" cy="400110"/>
            </a:xfrm>
          </p:grpSpPr>
          <p:sp>
            <p:nvSpPr>
              <p:cNvPr id="341" name="Oval 34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42" name="TextBox 34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2" name="Group 151"/>
            <p:cNvGrpSpPr/>
            <p:nvPr/>
          </p:nvGrpSpPr>
          <p:grpSpPr>
            <a:xfrm>
              <a:off x="7356197" y="3279589"/>
              <a:ext cx="269626" cy="400110"/>
              <a:chOff x="1781232" y="1349033"/>
              <a:chExt cx="269626" cy="400110"/>
            </a:xfrm>
          </p:grpSpPr>
          <p:sp>
            <p:nvSpPr>
              <p:cNvPr id="339" name="Oval 33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40" name="TextBox 33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3" name="Group 152"/>
            <p:cNvGrpSpPr/>
            <p:nvPr/>
          </p:nvGrpSpPr>
          <p:grpSpPr>
            <a:xfrm>
              <a:off x="4705261" y="3260731"/>
              <a:ext cx="269626" cy="400110"/>
              <a:chOff x="1781232" y="1349033"/>
              <a:chExt cx="269626" cy="400110"/>
            </a:xfrm>
          </p:grpSpPr>
          <p:sp>
            <p:nvSpPr>
              <p:cNvPr id="207" name="Oval 20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8" name="TextBox 20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4" name="Group 153"/>
            <p:cNvGrpSpPr/>
            <p:nvPr/>
          </p:nvGrpSpPr>
          <p:grpSpPr>
            <a:xfrm>
              <a:off x="6047723" y="3911809"/>
              <a:ext cx="269626" cy="400110"/>
              <a:chOff x="1781232" y="1349033"/>
              <a:chExt cx="269626" cy="400110"/>
            </a:xfrm>
          </p:grpSpPr>
          <p:sp>
            <p:nvSpPr>
              <p:cNvPr id="205" name="Oval 20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6" name="TextBox 20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5" name="Group 154"/>
            <p:cNvGrpSpPr/>
            <p:nvPr/>
          </p:nvGrpSpPr>
          <p:grpSpPr>
            <a:xfrm>
              <a:off x="6060100" y="4550601"/>
              <a:ext cx="269626" cy="400110"/>
              <a:chOff x="1781232" y="1349033"/>
              <a:chExt cx="269626" cy="400110"/>
            </a:xfrm>
          </p:grpSpPr>
          <p:sp>
            <p:nvSpPr>
              <p:cNvPr id="203" name="Oval 20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4" name="TextBox 20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6" name="Group 155"/>
            <p:cNvGrpSpPr/>
            <p:nvPr/>
          </p:nvGrpSpPr>
          <p:grpSpPr>
            <a:xfrm>
              <a:off x="6022047" y="2058307"/>
              <a:ext cx="269626" cy="400110"/>
              <a:chOff x="1781232" y="1349033"/>
              <a:chExt cx="269626" cy="400110"/>
            </a:xfrm>
          </p:grpSpPr>
          <p:sp>
            <p:nvSpPr>
              <p:cNvPr id="201" name="Oval 20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2" name="TextBox 20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7" name="Group 156"/>
            <p:cNvGrpSpPr/>
            <p:nvPr/>
          </p:nvGrpSpPr>
          <p:grpSpPr>
            <a:xfrm>
              <a:off x="7063884" y="4074656"/>
              <a:ext cx="269626" cy="400110"/>
              <a:chOff x="1781232" y="1349033"/>
              <a:chExt cx="269626" cy="400110"/>
            </a:xfrm>
          </p:grpSpPr>
          <p:sp>
            <p:nvSpPr>
              <p:cNvPr id="199" name="Oval 19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0" name="TextBox 19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8" name="Group 157"/>
            <p:cNvGrpSpPr/>
            <p:nvPr/>
          </p:nvGrpSpPr>
          <p:grpSpPr>
            <a:xfrm>
              <a:off x="7032508" y="2496577"/>
              <a:ext cx="269626" cy="400110"/>
              <a:chOff x="1781232" y="1349033"/>
              <a:chExt cx="269626" cy="400110"/>
            </a:xfrm>
          </p:grpSpPr>
          <p:sp>
            <p:nvSpPr>
              <p:cNvPr id="197" name="Oval 19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8" name="TextBox 19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59" name="Group 158"/>
            <p:cNvGrpSpPr/>
            <p:nvPr/>
          </p:nvGrpSpPr>
          <p:grpSpPr>
            <a:xfrm>
              <a:off x="4993181" y="4062942"/>
              <a:ext cx="269626" cy="400110"/>
              <a:chOff x="1781232" y="1349033"/>
              <a:chExt cx="269626" cy="400110"/>
            </a:xfrm>
          </p:grpSpPr>
          <p:sp>
            <p:nvSpPr>
              <p:cNvPr id="195" name="Oval 19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6" name="TextBox 19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0" name="Group 159"/>
            <p:cNvGrpSpPr/>
            <p:nvPr/>
          </p:nvGrpSpPr>
          <p:grpSpPr>
            <a:xfrm>
              <a:off x="4154704" y="3250583"/>
              <a:ext cx="269626" cy="400110"/>
              <a:chOff x="1781232" y="1349033"/>
              <a:chExt cx="269626" cy="400110"/>
            </a:xfrm>
          </p:grpSpPr>
          <p:sp>
            <p:nvSpPr>
              <p:cNvPr id="193" name="Oval 19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4" name="TextBox 193"/>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1" name="Group 160"/>
            <p:cNvGrpSpPr/>
            <p:nvPr/>
          </p:nvGrpSpPr>
          <p:grpSpPr>
            <a:xfrm>
              <a:off x="7922207" y="3285921"/>
              <a:ext cx="269626" cy="400110"/>
              <a:chOff x="1781232" y="1349033"/>
              <a:chExt cx="269626" cy="400110"/>
            </a:xfrm>
          </p:grpSpPr>
          <p:sp>
            <p:nvSpPr>
              <p:cNvPr id="191" name="Oval 19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2" name="TextBox 191"/>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2" name="Group 161"/>
            <p:cNvGrpSpPr/>
            <p:nvPr/>
          </p:nvGrpSpPr>
          <p:grpSpPr>
            <a:xfrm>
              <a:off x="6029830" y="5086640"/>
              <a:ext cx="269626" cy="400110"/>
              <a:chOff x="1781232" y="1349033"/>
              <a:chExt cx="269626" cy="400110"/>
            </a:xfrm>
          </p:grpSpPr>
          <p:sp>
            <p:nvSpPr>
              <p:cNvPr id="189" name="Oval 18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90" name="TextBox 189"/>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3" name="Group 162"/>
            <p:cNvGrpSpPr/>
            <p:nvPr/>
          </p:nvGrpSpPr>
          <p:grpSpPr>
            <a:xfrm>
              <a:off x="5988993" y="1483308"/>
              <a:ext cx="269626" cy="400110"/>
              <a:chOff x="1781232" y="1349033"/>
              <a:chExt cx="269626" cy="400110"/>
            </a:xfrm>
          </p:grpSpPr>
          <p:sp>
            <p:nvSpPr>
              <p:cNvPr id="187" name="Oval 18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8" name="TextBox 187"/>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4" name="Group 163"/>
            <p:cNvGrpSpPr/>
            <p:nvPr/>
          </p:nvGrpSpPr>
          <p:grpSpPr>
            <a:xfrm>
              <a:off x="7945388" y="6093155"/>
              <a:ext cx="269626" cy="400110"/>
              <a:chOff x="1781232" y="1349033"/>
              <a:chExt cx="269626" cy="400110"/>
            </a:xfrm>
          </p:grpSpPr>
          <p:sp>
            <p:nvSpPr>
              <p:cNvPr id="185" name="Oval 18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6" name="TextBox 185"/>
              <p:cNvSpPr txBox="1"/>
              <p:nvPr/>
            </p:nvSpPr>
            <p:spPr>
              <a:xfrm>
                <a:off x="1781232" y="1349033"/>
                <a:ext cx="26962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5" name="Group 164"/>
            <p:cNvGrpSpPr/>
            <p:nvPr/>
          </p:nvGrpSpPr>
          <p:grpSpPr>
            <a:xfrm>
              <a:off x="2098293" y="6076319"/>
              <a:ext cx="333746" cy="400110"/>
              <a:chOff x="419625" y="5348632"/>
              <a:chExt cx="333746" cy="400110"/>
            </a:xfrm>
          </p:grpSpPr>
          <p:sp>
            <p:nvSpPr>
              <p:cNvPr id="183" name="Oval 182"/>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4" name="TextBox 183"/>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6" name="Group 165"/>
            <p:cNvGrpSpPr/>
            <p:nvPr/>
          </p:nvGrpSpPr>
          <p:grpSpPr>
            <a:xfrm>
              <a:off x="5827462" y="3215551"/>
              <a:ext cx="333746" cy="400110"/>
              <a:chOff x="419625" y="5348632"/>
              <a:chExt cx="333746" cy="400110"/>
            </a:xfrm>
          </p:grpSpPr>
          <p:sp>
            <p:nvSpPr>
              <p:cNvPr id="181" name="Oval 180"/>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2" name="TextBox 181"/>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7" name="Group 166"/>
            <p:cNvGrpSpPr/>
            <p:nvPr/>
          </p:nvGrpSpPr>
          <p:grpSpPr>
            <a:xfrm>
              <a:off x="5927952" y="3407143"/>
              <a:ext cx="333746" cy="400110"/>
              <a:chOff x="419625" y="5348632"/>
              <a:chExt cx="333746" cy="400110"/>
            </a:xfrm>
          </p:grpSpPr>
          <p:sp>
            <p:nvSpPr>
              <p:cNvPr id="179" name="Oval 178"/>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0" name="TextBox 179"/>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8" name="Group 167"/>
            <p:cNvGrpSpPr/>
            <p:nvPr/>
          </p:nvGrpSpPr>
          <p:grpSpPr>
            <a:xfrm>
              <a:off x="6046763" y="3100996"/>
              <a:ext cx="333746" cy="400110"/>
              <a:chOff x="419625" y="5348632"/>
              <a:chExt cx="333746" cy="400110"/>
            </a:xfrm>
          </p:grpSpPr>
          <p:sp>
            <p:nvSpPr>
              <p:cNvPr id="177" name="Oval 176"/>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8" name="TextBox 177"/>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grpSp>
          <p:nvGrpSpPr>
            <p:cNvPr id="169" name="Group 168"/>
            <p:cNvGrpSpPr/>
            <p:nvPr/>
          </p:nvGrpSpPr>
          <p:grpSpPr>
            <a:xfrm>
              <a:off x="6141807" y="3321730"/>
              <a:ext cx="333746" cy="400110"/>
              <a:chOff x="419625" y="5348632"/>
              <a:chExt cx="333746" cy="400110"/>
            </a:xfrm>
          </p:grpSpPr>
          <p:sp>
            <p:nvSpPr>
              <p:cNvPr id="175" name="Oval 174"/>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6" name="TextBox 175"/>
              <p:cNvSpPr txBox="1"/>
              <p:nvPr/>
            </p:nvSpPr>
            <p:spPr>
              <a:xfrm>
                <a:off x="419625" y="5348632"/>
                <a:ext cx="333746" cy="400110"/>
              </a:xfrm>
              <a:prstGeom prst="rect">
                <a:avLst/>
              </a:prstGeom>
              <a:noFill/>
            </p:spPr>
            <p:txBody>
              <a:bodyPr wrap="none" rtlCol="0">
                <a:spAutoFit/>
              </a:bodyPr>
              <a:lstStyle/>
              <a:p>
                <a:pPr fontAlgn="base">
                  <a:spcBef>
                    <a:spcPct val="0"/>
                  </a:spcBef>
                  <a:spcAft>
                    <a:spcPct val="0"/>
                  </a:spcAft>
                </a:pPr>
                <a:r>
                  <a:rPr lang="en-US" sz="2000" dirty="0">
                    <a:solidFill>
                      <a:srgbClr val="000000"/>
                    </a:solidFill>
                    <a:latin typeface="Arial" charset="0"/>
                  </a:rPr>
                  <a:t>+</a:t>
                </a:r>
              </a:p>
            </p:txBody>
          </p:sp>
        </p:grpSp>
        <p:sp>
          <p:nvSpPr>
            <p:cNvPr id="170" name="Oval 169"/>
            <p:cNvSpPr/>
            <p:nvPr/>
          </p:nvSpPr>
          <p:spPr bwMode="auto">
            <a:xfrm>
              <a:off x="6046763" y="3368790"/>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1" name="Rectangle 170"/>
            <p:cNvSpPr/>
            <p:nvPr/>
          </p:nvSpPr>
          <p:spPr>
            <a:xfrm>
              <a:off x="7647669" y="4864805"/>
              <a:ext cx="1769652" cy="461665"/>
            </a:xfrm>
            <a:prstGeom prst="rect">
              <a:avLst/>
            </a:prstGeom>
          </p:spPr>
          <p:txBody>
            <a:bodyPr wrap="non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        2nd shell: 2s, 2p</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2(2)</a:t>
              </a:r>
              <a:r>
                <a:rPr lang="en-US" sz="1200" baseline="30000" dirty="0">
                  <a:solidFill>
                    <a:srgbClr val="000000"/>
                  </a:solidFill>
                  <a:latin typeface="Cambria Math" panose="02040503050406030204" pitchFamily="18" charset="0"/>
                  <a:ea typeface="Cambria Math" panose="02040503050406030204" pitchFamily="18" charset="0"/>
                </a:rPr>
                <a:t>2 </a:t>
              </a:r>
              <a:r>
                <a:rPr lang="en-US" sz="1200" dirty="0">
                  <a:solidFill>
                    <a:srgbClr val="000000"/>
                  </a:solidFill>
                  <a:latin typeface="Cambria Math" panose="02040503050406030204" pitchFamily="18" charset="0"/>
                  <a:ea typeface="Cambria Math" panose="02040503050406030204" pitchFamily="18" charset="0"/>
                </a:rPr>
                <a:t>= 8 total electrons</a:t>
              </a:r>
              <a:endParaRPr lang="en-US" sz="1200" dirty="0">
                <a:solidFill>
                  <a:srgbClr val="FFFFFF"/>
                </a:solidFill>
                <a:latin typeface="Arial" charset="0"/>
              </a:endParaRPr>
            </a:p>
          </p:txBody>
        </p:sp>
        <p:cxnSp>
          <p:nvCxnSpPr>
            <p:cNvPr id="173" name="Straight Arrow Connector 172"/>
            <p:cNvCxnSpPr/>
            <p:nvPr/>
          </p:nvCxnSpPr>
          <p:spPr>
            <a:xfrm flipH="1">
              <a:off x="7185545" y="1693696"/>
              <a:ext cx="298514" cy="225094"/>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flipV="1">
              <a:off x="7291658" y="4392808"/>
              <a:ext cx="583593" cy="502447"/>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Rectangle 84"/>
          <p:cNvSpPr/>
          <p:nvPr/>
        </p:nvSpPr>
        <p:spPr>
          <a:xfrm>
            <a:off x="7477436" y="1396767"/>
            <a:ext cx="2984179" cy="830997"/>
          </a:xfrm>
          <a:prstGeom prst="rect">
            <a:avLst/>
          </a:prstGeom>
        </p:spPr>
        <p:txBody>
          <a:bodyPr wrap="square">
            <a:spAutoFit/>
          </a:bodyPr>
          <a:lstStyle/>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3rd shell: 3s, 3p, 3d.</a:t>
            </a:r>
          </a:p>
          <a:p>
            <a:pPr fontAlgn="base">
              <a:spcBef>
                <a:spcPct val="0"/>
              </a:spcBef>
              <a:spcAft>
                <a:spcPct val="0"/>
              </a:spcAft>
            </a:pPr>
            <a:r>
              <a:rPr lang="en-US" sz="1200" dirty="0">
                <a:solidFill>
                  <a:srgbClr val="000000"/>
                </a:solidFill>
                <a:latin typeface="Cambria Math" panose="02040503050406030204" pitchFamily="18" charset="0"/>
                <a:ea typeface="Cambria Math" panose="02040503050406030204" pitchFamily="18" charset="0"/>
              </a:rPr>
              <a:t>4 electrons (8 electrons desired. A 9</a:t>
            </a:r>
            <a:r>
              <a:rPr lang="en-US" sz="1200" baseline="30000" dirty="0">
                <a:solidFill>
                  <a:srgbClr val="000000"/>
                </a:solidFill>
                <a:latin typeface="Cambria Math" panose="02040503050406030204" pitchFamily="18" charset="0"/>
                <a:ea typeface="Cambria Math" panose="02040503050406030204" pitchFamily="18" charset="0"/>
              </a:rPr>
              <a:t>th</a:t>
            </a:r>
            <a:r>
              <a:rPr lang="en-US" sz="1200" dirty="0">
                <a:solidFill>
                  <a:srgbClr val="000000"/>
                </a:solidFill>
                <a:latin typeface="Cambria Math" panose="02040503050406030204" pitchFamily="18" charset="0"/>
                <a:ea typeface="Cambria Math" panose="02040503050406030204" pitchFamily="18" charset="0"/>
              </a:rPr>
              <a:t> electron ends up in 4</a:t>
            </a:r>
            <a:r>
              <a:rPr lang="en-US" sz="1200" baseline="30000" dirty="0">
                <a:solidFill>
                  <a:srgbClr val="000000"/>
                </a:solidFill>
                <a:latin typeface="Cambria Math" panose="02040503050406030204" pitchFamily="18" charset="0"/>
                <a:ea typeface="Cambria Math" panose="02040503050406030204" pitchFamily="18" charset="0"/>
              </a:rPr>
              <a:t>th</a:t>
            </a:r>
            <a:r>
              <a:rPr lang="en-US" sz="1200" dirty="0">
                <a:solidFill>
                  <a:srgbClr val="000000"/>
                </a:solidFill>
                <a:latin typeface="Cambria Math" panose="02040503050406030204" pitchFamily="18" charset="0"/>
                <a:ea typeface="Cambria Math" panose="02040503050406030204" pitchFamily="18" charset="0"/>
              </a:rPr>
              <a:t> shell, i.e. conduction band.)</a:t>
            </a:r>
            <a:endParaRPr lang="en-US" sz="1200" dirty="0">
              <a:solidFill>
                <a:srgbClr val="FFFFFF"/>
              </a:solidFill>
              <a:latin typeface="Arial" charset="0"/>
            </a:endParaRPr>
          </a:p>
        </p:txBody>
      </p:sp>
    </p:spTree>
    <p:extLst>
      <p:ext uri="{BB962C8B-B14F-4D97-AF65-F5344CB8AC3E}">
        <p14:creationId xmlns:p14="http://schemas.microsoft.com/office/powerpoint/2010/main" val="347015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505" y="-23764"/>
            <a:ext cx="5029202" cy="400050"/>
          </a:xfrm>
        </p:spPr>
        <p:txBody>
          <a:bodyPr>
            <a:noAutofit/>
          </a:bodyPr>
          <a:lstStyle/>
          <a:p>
            <a:r>
              <a:rPr lang="en-US" sz="4000" dirty="0"/>
              <a:t>DC Blocking Capacitor</a:t>
            </a:r>
          </a:p>
        </p:txBody>
      </p:sp>
      <p:sp>
        <p:nvSpPr>
          <p:cNvPr id="11" name="Rectangle 10"/>
          <p:cNvSpPr/>
          <p:nvPr/>
        </p:nvSpPr>
        <p:spPr>
          <a:xfrm>
            <a:off x="310393" y="722806"/>
            <a:ext cx="11652307" cy="577709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Given that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ac</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is a high frequency ac signal, what does the output voltage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out</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equal in the circuit below?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out</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ac</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because capacitors block constant dc voltages.</a:t>
            </a:r>
          </a:p>
          <a:p>
            <a:pPr marL="0" marR="0" lvl="0" indent="0" algn="l" defTabSz="914400" rtl="0" eaLnBrk="1" fontAlgn="base"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Can analyze this circuit using Superposition, separating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out the DC and AC supplies.</a:t>
            </a:r>
          </a:p>
          <a:p>
            <a:pPr marL="0" marR="0" lvl="0" indent="0" algn="l" defTabSz="914400" rtl="0" eaLnBrk="1" fontAlgn="base"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Oscilloscopes offer ac coupling, meaning that a large value capacitor is placed in series with the input to block constant dc voltages associated with the signal to be measured.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775" y="1497019"/>
            <a:ext cx="4445461" cy="24878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88237D-2689-43CE-BB8B-DFBAA4E78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99" y="1194261"/>
            <a:ext cx="2679536" cy="4553368"/>
          </a:xfrm>
          <a:prstGeom prst="rect">
            <a:avLst/>
          </a:prstGeom>
        </p:spPr>
      </p:pic>
    </p:spTree>
    <p:extLst>
      <p:ext uri="{BB962C8B-B14F-4D97-AF65-F5344CB8AC3E}">
        <p14:creationId xmlns:p14="http://schemas.microsoft.com/office/powerpoint/2010/main" val="364720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anim calcmode="lin" valueType="num">
                                      <p:cBhvr additive="base">
                                        <p:cTn id="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4" end="14"/>
                                            </p:txEl>
                                          </p:spTgt>
                                        </p:tgtEl>
                                        <p:attrNameLst>
                                          <p:attrName>style.visibility</p:attrName>
                                        </p:attrNameLst>
                                      </p:cBhvr>
                                      <p:to>
                                        <p:strVal val="visible"/>
                                      </p:to>
                                    </p:set>
                                    <p:anim calcmode="lin" valueType="num">
                                      <p:cBhvr additive="base">
                                        <p:cTn id="1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anim calcmode="lin" valueType="num">
                                      <p:cBhvr additive="base">
                                        <p:cTn id="1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17" end="17"/>
                                            </p:txEl>
                                          </p:spTgt>
                                        </p:tgtEl>
                                        <p:attrNameLst>
                                          <p:attrName>style.visibility</p:attrName>
                                        </p:attrNameLst>
                                      </p:cBhvr>
                                      <p:to>
                                        <p:strVal val="visible"/>
                                      </p:to>
                                    </p:set>
                                    <p:anim calcmode="lin" valueType="num">
                                      <p:cBhvr additive="base">
                                        <p:cTn id="21"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ven and Odd Functions (Symmetry)"/>
          <p:cNvSpPr txBox="1">
            <a:spLocks/>
          </p:cNvSpPr>
          <p:nvPr/>
        </p:nvSpPr>
        <p:spPr bwMode="white">
          <a:xfrm>
            <a:off x="3860801" y="-24063"/>
            <a:ext cx="4139795" cy="5539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Transformers</a:t>
            </a:r>
          </a:p>
        </p:txBody>
      </p:sp>
      <p:sp>
        <p:nvSpPr>
          <p:cNvPr id="13" name="Rectangle 12"/>
          <p:cNvSpPr/>
          <p:nvPr/>
        </p:nvSpPr>
        <p:spPr>
          <a:xfrm>
            <a:off x="146266" y="596772"/>
            <a:ext cx="11899467" cy="24786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Transformer: Magnetic circuit used for stepping AC voltages and currents up or down.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Magnetic flux is contained within high permeability (low reluctance) core.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Changing (AC) primary current produces changing magnetic flux in the transformer core that induces a changing (AC) secondary voltage. Mainstream application of Faraday’s Law.</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Why AC and not DC also?</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Because changing flux is necessary for electromagnetic induction.</a:t>
            </a:r>
          </a:p>
        </p:txBody>
      </p:sp>
      <mc:AlternateContent xmlns:mc="http://schemas.openxmlformats.org/markup-compatibility/2006" xmlns:a14="http://schemas.microsoft.com/office/drawing/2010/main">
        <mc:Choice Requires="a14">
          <p:sp>
            <p:nvSpPr>
              <p:cNvPr id="14" name="Rectangle 13"/>
              <p:cNvSpPr/>
              <p:nvPr/>
            </p:nvSpPr>
            <p:spPr>
              <a:xfrm>
                <a:off x="6633410" y="3446287"/>
                <a:ext cx="5476925" cy="33790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Secondary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Voltage</m:t>
                          </m:r>
                        </m:num>
                        <m:den>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Primary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Voltage</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Ideally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Secondary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Current</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Primary</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Current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6633410" y="3446287"/>
                <a:ext cx="5476925" cy="3379002"/>
              </a:xfrm>
              <a:prstGeom prst="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47D4E72-0E8B-4C51-8FBD-2E33B4F957D5}"/>
              </a:ext>
            </a:extLst>
          </p:cNvPr>
          <p:cNvGrpSpPr/>
          <p:nvPr/>
        </p:nvGrpSpPr>
        <p:grpSpPr>
          <a:xfrm>
            <a:off x="17930" y="3560824"/>
            <a:ext cx="6254533" cy="2984355"/>
            <a:chOff x="17930" y="3560824"/>
            <a:chExt cx="6254533" cy="2984355"/>
          </a:xfrm>
        </p:grpSpPr>
        <p:grpSp>
          <p:nvGrpSpPr>
            <p:cNvPr id="6" name="Group 5">
              <a:extLst>
                <a:ext uri="{FF2B5EF4-FFF2-40B4-BE49-F238E27FC236}">
                  <a16:creationId xmlns:a16="http://schemas.microsoft.com/office/drawing/2014/main" id="{5885F80D-10B2-42D9-954F-D92817A8F62E}"/>
                </a:ext>
              </a:extLst>
            </p:cNvPr>
            <p:cNvGrpSpPr/>
            <p:nvPr/>
          </p:nvGrpSpPr>
          <p:grpSpPr>
            <a:xfrm>
              <a:off x="17930" y="3560824"/>
              <a:ext cx="6254533" cy="2984355"/>
              <a:chOff x="17930" y="3496656"/>
              <a:chExt cx="6254533" cy="2984355"/>
            </a:xfrm>
          </p:grpSpPr>
          <p:sp>
            <p:nvSpPr>
              <p:cNvPr id="5" name="Rectangle 4">
                <a:extLst>
                  <a:ext uri="{FF2B5EF4-FFF2-40B4-BE49-F238E27FC236}">
                    <a16:creationId xmlns:a16="http://schemas.microsoft.com/office/drawing/2014/main" id="{4498A508-4D7C-4344-844B-F8AE94B09419}"/>
                  </a:ext>
                </a:extLst>
              </p:cNvPr>
              <p:cNvSpPr/>
              <p:nvPr/>
            </p:nvSpPr>
            <p:spPr bwMode="auto">
              <a:xfrm>
                <a:off x="17930" y="3504677"/>
                <a:ext cx="6254533" cy="2976334"/>
              </a:xfrm>
              <a:prstGeom prst="rect">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17" r="2967"/>
              <a:stretch/>
            </p:blipFill>
            <p:spPr>
              <a:xfrm>
                <a:off x="17930" y="3496656"/>
                <a:ext cx="3714535" cy="2976334"/>
              </a:xfrm>
              <a:prstGeom prst="rect">
                <a:avLst/>
              </a:prstGeom>
            </p:spPr>
          </p:pic>
          <p:pic>
            <p:nvPicPr>
              <p:cNvPr id="3" name="Picture 2">
                <a:extLst>
                  <a:ext uri="{FF2B5EF4-FFF2-40B4-BE49-F238E27FC236}">
                    <a16:creationId xmlns:a16="http://schemas.microsoft.com/office/drawing/2014/main" id="{677FC7CA-69C3-45A3-8349-C53042064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805" y="4441485"/>
                <a:ext cx="1873600" cy="1195138"/>
              </a:xfrm>
              <a:prstGeom prst="rect">
                <a:avLst/>
              </a:prstGeom>
            </p:spPr>
          </p:pic>
          <p:sp>
            <p:nvSpPr>
              <p:cNvPr id="4" name="Arrow: Right 3">
                <a:extLst>
                  <a:ext uri="{FF2B5EF4-FFF2-40B4-BE49-F238E27FC236}">
                    <a16:creationId xmlns:a16="http://schemas.microsoft.com/office/drawing/2014/main" id="{54EABE8F-4A32-46CD-B110-642C6D8D2E2C}"/>
                  </a:ext>
                </a:extLst>
              </p:cNvPr>
              <p:cNvSpPr/>
              <p:nvPr/>
            </p:nvSpPr>
            <p:spPr bwMode="auto">
              <a:xfrm>
                <a:off x="3708402" y="4794023"/>
                <a:ext cx="464345" cy="49006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2" name="Oval 1">
              <a:extLst>
                <a:ext uri="{FF2B5EF4-FFF2-40B4-BE49-F238E27FC236}">
                  <a16:creationId xmlns:a16="http://schemas.microsoft.com/office/drawing/2014/main" id="{A65EBF5B-93BF-4413-8F1F-95C560A15DD5}"/>
                </a:ext>
              </a:extLst>
            </p:cNvPr>
            <p:cNvSpPr/>
            <p:nvPr/>
          </p:nvSpPr>
          <p:spPr bwMode="auto">
            <a:xfrm>
              <a:off x="4999703" y="4804610"/>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2" name="Oval 11">
              <a:extLst>
                <a:ext uri="{FF2B5EF4-FFF2-40B4-BE49-F238E27FC236}">
                  <a16:creationId xmlns:a16="http://schemas.microsoft.com/office/drawing/2014/main" id="{23C0877E-C49B-4041-9E73-9EA7819F6889}"/>
                </a:ext>
              </a:extLst>
            </p:cNvPr>
            <p:cNvSpPr/>
            <p:nvPr/>
          </p:nvSpPr>
          <p:spPr bwMode="auto">
            <a:xfrm>
              <a:off x="5388078" y="4809523"/>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Tree>
    <p:extLst>
      <p:ext uri="{BB962C8B-B14F-4D97-AF65-F5344CB8AC3E}">
        <p14:creationId xmlns:p14="http://schemas.microsoft.com/office/powerpoint/2010/main" val="72624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 calcmode="lin" valueType="num">
                                      <p:cBhvr additive="base">
                                        <p:cTn id="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 calcmode="lin" valueType="num">
                                      <p:cBhvr additive="base">
                                        <p:cTn id="1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 calcmode="lin" valueType="num">
                                      <p:cBhvr additive="base">
                                        <p:cTn id="2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 calcmode="lin" valueType="num">
                                      <p:cBhvr additive="base">
                                        <p:cTn id="3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3" end="3"/>
                                            </p:txEl>
                                          </p:spTgt>
                                        </p:tgtEl>
                                        <p:attrNameLst>
                                          <p:attrName>style.visibility</p:attrName>
                                        </p:attrNameLst>
                                      </p:cBhvr>
                                      <p:to>
                                        <p:strVal val="visible"/>
                                      </p:to>
                                    </p:set>
                                    <p:anim calcmode="lin" valueType="num">
                                      <p:cBhvr additive="base">
                                        <p:cTn id="3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310" y="-51438"/>
            <a:ext cx="7615817" cy="533400"/>
          </a:xfrm>
        </p:spPr>
        <p:txBody>
          <a:bodyPr>
            <a:noAutofit/>
          </a:bodyPr>
          <a:lstStyle/>
          <a:p>
            <a:pPr algn="ctr"/>
            <a:r>
              <a:rPr lang="en-US" sz="4000" dirty="0"/>
              <a:t>Center-Tapped Transformer</a:t>
            </a:r>
          </a:p>
        </p:txBody>
      </p:sp>
      <p:sp>
        <p:nvSpPr>
          <p:cNvPr id="5" name="Rectangle 4"/>
          <p:cNvSpPr/>
          <p:nvPr/>
        </p:nvSpPr>
        <p:spPr>
          <a:xfrm>
            <a:off x="368968" y="616271"/>
            <a:ext cx="11353101" cy="60814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marR="0" lvl="0" indent="-1714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171450" marR="0" lvl="0" indent="-171450" algn="l" defTabSz="914400"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Center-tapped transformer has 3 output terminals, with the middle terminal often connected to ground.</a:t>
            </a:r>
          </a:p>
          <a:p>
            <a:pPr marL="171450" marR="0" lvl="0" indent="-171450" algn="l" defTabSz="914400" rtl="0" eaLnBrk="1" fontAlgn="base" latinLnBrk="0" hangingPunct="1">
              <a:lnSpc>
                <a:spcPct val="100000"/>
              </a:lnSpc>
              <a:spcBef>
                <a:spcPct val="0"/>
              </a:spcBef>
              <a:spcAft>
                <a:spcPts val="24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Connecting the middle terminal to ground results in V</a:t>
            </a:r>
            <a:r>
              <a:rPr kumimoji="0" lang="en-US" sz="20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s1</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 -V</a:t>
            </a:r>
            <a:r>
              <a:rPr kumimoji="0" lang="en-US" sz="20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s2</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 i.e. equal magnitude opposite polarity output voltages. </a:t>
            </a: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7000"/>
              </a:lnSpc>
              <a:spcBef>
                <a:spcPct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sp>
        <p:nvSpPr>
          <p:cNvPr id="7" name="Arrow: Right 6">
            <a:extLst>
              <a:ext uri="{FF2B5EF4-FFF2-40B4-BE49-F238E27FC236}">
                <a16:creationId xmlns:a16="http://schemas.microsoft.com/office/drawing/2014/main" id="{C352BF13-4F7C-4DEA-B192-5AEB1C8A8572}"/>
              </a:ext>
            </a:extLst>
          </p:cNvPr>
          <p:cNvSpPr/>
          <p:nvPr/>
        </p:nvSpPr>
        <p:spPr bwMode="auto">
          <a:xfrm>
            <a:off x="5559544" y="4090455"/>
            <a:ext cx="1453165" cy="9785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8" name="Picture 7">
            <a:extLst>
              <a:ext uri="{FF2B5EF4-FFF2-40B4-BE49-F238E27FC236}">
                <a16:creationId xmlns:a16="http://schemas.microsoft.com/office/drawing/2014/main" id="{F9EC1232-3499-4ED9-BAB2-63958426D44E}"/>
              </a:ext>
            </a:extLst>
          </p:cNvPr>
          <p:cNvPicPr>
            <a:picLocks noChangeAspect="1"/>
          </p:cNvPicPr>
          <p:nvPr/>
        </p:nvPicPr>
        <p:blipFill>
          <a:blip r:embed="rId3"/>
          <a:stretch>
            <a:fillRect/>
          </a:stretch>
        </p:blipFill>
        <p:spPr>
          <a:xfrm>
            <a:off x="1196579" y="2907623"/>
            <a:ext cx="3753374" cy="3534268"/>
          </a:xfrm>
          <a:prstGeom prst="rect">
            <a:avLst/>
          </a:prstGeom>
        </p:spPr>
      </p:pic>
      <p:pic>
        <p:nvPicPr>
          <p:cNvPr id="10" name="Picture 9">
            <a:extLst>
              <a:ext uri="{FF2B5EF4-FFF2-40B4-BE49-F238E27FC236}">
                <a16:creationId xmlns:a16="http://schemas.microsoft.com/office/drawing/2014/main" id="{0AFF5AD6-CB7B-44F5-98AB-AD0F3A52D196}"/>
              </a:ext>
            </a:extLst>
          </p:cNvPr>
          <p:cNvPicPr>
            <a:picLocks noChangeAspect="1"/>
          </p:cNvPicPr>
          <p:nvPr/>
        </p:nvPicPr>
        <p:blipFill>
          <a:blip r:embed="rId4"/>
          <a:stretch>
            <a:fillRect/>
          </a:stretch>
        </p:blipFill>
        <p:spPr>
          <a:xfrm>
            <a:off x="7624029" y="3078421"/>
            <a:ext cx="3172268" cy="3448531"/>
          </a:xfrm>
          <a:prstGeom prst="rect">
            <a:avLst/>
          </a:prstGeom>
        </p:spPr>
      </p:pic>
    </p:spTree>
    <p:extLst>
      <p:ext uri="{BB962C8B-B14F-4D97-AF65-F5344CB8AC3E}">
        <p14:creationId xmlns:p14="http://schemas.microsoft.com/office/powerpoint/2010/main" val="12985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2"/>
          <p:cNvSpPr txBox="1">
            <a:spLocks noChangeArrowheads="1"/>
          </p:cNvSpPr>
          <p:nvPr/>
        </p:nvSpPr>
        <p:spPr bwMode="auto">
          <a:xfrm>
            <a:off x="2209800" y="1853902"/>
            <a:ext cx="533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800">
                <a:solidFill>
                  <a:schemeClr val="tx1"/>
                </a:solidFill>
                <a:latin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defRPr>
            </a:lvl2pPr>
            <a:lvl3pPr marL="1143000" indent="-228600">
              <a:spcBef>
                <a:spcPct val="10000"/>
              </a:spcBef>
              <a:buChar char="•"/>
              <a:defRPr sz="23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800">
              <a:solidFill>
                <a:prstClr val="black"/>
              </a:solidFill>
              <a:cs typeface="Arial" panose="020B0604020202020204" pitchFamily="34" charset="0"/>
            </a:endParaRPr>
          </a:p>
        </p:txBody>
      </p:sp>
      <p:sp>
        <p:nvSpPr>
          <p:cNvPr id="8" name="Title 1"/>
          <p:cNvSpPr>
            <a:spLocks noGrp="1"/>
          </p:cNvSpPr>
          <p:nvPr>
            <p:ph type="title"/>
          </p:nvPr>
        </p:nvSpPr>
        <p:spPr>
          <a:xfrm>
            <a:off x="710609" y="32727"/>
            <a:ext cx="10770782" cy="600439"/>
          </a:xfrm>
        </p:spPr>
        <p:txBody>
          <a:bodyPr>
            <a:noAutofit/>
          </a:bodyPr>
          <a:lstStyle/>
          <a:p>
            <a:pPr algn="ctr"/>
            <a:r>
              <a:rPr lang="en-US" sz="4000" dirty="0">
                <a:gradFill>
                  <a:gsLst>
                    <a:gs pos="0">
                      <a:schemeClr val="tx2"/>
                    </a:gs>
                    <a:gs pos="46000">
                      <a:schemeClr val="tx2"/>
                    </a:gs>
                    <a:gs pos="86000">
                      <a:schemeClr val="accent5"/>
                    </a:gs>
                  </a:gsLst>
                  <a:lin ang="5400000" scaled="1"/>
                </a:gradFill>
              </a:rPr>
              <a:t>Silicon – Presently the Most Common Semiconductor Material</a:t>
            </a:r>
          </a:p>
        </p:txBody>
      </p:sp>
      <p:sp>
        <p:nvSpPr>
          <p:cNvPr id="9" name="Rectangle 8"/>
          <p:cNvSpPr/>
          <p:nvPr/>
        </p:nvSpPr>
        <p:spPr>
          <a:xfrm>
            <a:off x="366681" y="1186517"/>
            <a:ext cx="11626845" cy="52937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spcAft>
                <a:spcPts val="1200"/>
              </a:spcAft>
              <a:buFont typeface="Arial" panose="020B0604020202020204" pitchFamily="34" charset="0"/>
              <a:buChar char="•"/>
            </a:pPr>
            <a:endParaRPr lang="en-US" altLang="en-US"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Silicon Crystal </a:t>
            </a:r>
            <a:r>
              <a:rPr lang="en-US" altLang="en-US" sz="2000" dirty="0">
                <a:solidFill>
                  <a:prstClr val="black"/>
                </a:solidFill>
                <a:ea typeface="Calibri" panose="020F0502020204030204" pitchFamily="34" charset="0"/>
                <a:cs typeface="Times New Roman" panose="02020603050405020304" pitchFamily="18" charset="0"/>
              </a:rPr>
              <a:t>– 8 electrons desired in the outer shell, resulting in solid silicon having 4 covalent bonds, i.e., electron sharing, with the 4 nearest neighbors.</a:t>
            </a:r>
          </a:p>
          <a:p>
            <a:pPr marL="285750" indent="-285750">
              <a:spcAft>
                <a:spcPts val="1200"/>
              </a:spcAft>
              <a:buFont typeface="Arial" panose="020B0604020202020204" pitchFamily="34" charset="0"/>
              <a:buChar char="•"/>
            </a:pPr>
            <a:endParaRPr lang="en-US" altLang="en-US" sz="2000" b="1"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b="1" dirty="0">
                <a:solidFill>
                  <a:prstClr val="black"/>
                </a:solidFill>
                <a:ea typeface="Calibri" panose="020F0502020204030204" pitchFamily="34" charset="0"/>
                <a:cs typeface="Times New Roman" panose="02020603050405020304" pitchFamily="18" charset="0"/>
              </a:rPr>
              <a:t>Intrinsic</a:t>
            </a:r>
            <a:r>
              <a:rPr lang="en-US" altLang="en-US" sz="2000" dirty="0">
                <a:solidFill>
                  <a:prstClr val="black"/>
                </a:solidFill>
                <a:ea typeface="Calibri" panose="020F0502020204030204" pitchFamily="34" charset="0"/>
                <a:cs typeface="Times New Roman" panose="02020603050405020304" pitchFamily="18" charset="0"/>
              </a:rPr>
              <a:t> – pure. Can achieve 1 part in 10 billion for silicon. Number of electrons in the conduction band equals the number of holes in the valence band for intrinsic silicon.</a:t>
            </a:r>
          </a:p>
          <a:p>
            <a:pPr marL="285750" indent="-285750">
              <a:buFont typeface="Arial" panose="020B0604020202020204" pitchFamily="34" charset="0"/>
              <a:buChar char="•"/>
            </a:pPr>
            <a:endParaRPr lang="en-US" altLang="en-US" sz="2000" dirty="0">
              <a:solidFill>
                <a:prstClr val="black"/>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ltLang="en-US" sz="2000" dirty="0">
                <a:solidFill>
                  <a:prstClr val="black"/>
                </a:solidFill>
                <a:ea typeface="Calibri" panose="020F0502020204030204" pitchFamily="34" charset="0"/>
                <a:cs typeface="Times New Roman" panose="02020603050405020304" pitchFamily="18" charset="0"/>
              </a:rPr>
              <a:t>In a solid a large number of closely spaced allowable electron energy states exits, forming allowable bands of energy, i.e., energy bands.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643" y="1268579"/>
            <a:ext cx="5501676" cy="2261425"/>
          </a:xfrm>
          <a:prstGeom prst="rect">
            <a:avLst/>
          </a:prstGeom>
        </p:spPr>
      </p:pic>
    </p:spTree>
    <p:extLst>
      <p:ext uri="{BB962C8B-B14F-4D97-AF65-F5344CB8AC3E}">
        <p14:creationId xmlns:p14="http://schemas.microsoft.com/office/powerpoint/2010/main" val="177104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 calcmode="lin" valueType="num">
                                      <p:cBhvr additive="base">
                                        <p:cTn id="7"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anim calcmode="lin" valueType="num">
                                      <p:cBhvr additive="base">
                                        <p:cTn id="13"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3360677" y="43359"/>
            <a:ext cx="5238520"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Electron Energy Bands</a:t>
            </a:r>
          </a:p>
        </p:txBody>
      </p:sp>
      <p:grpSp>
        <p:nvGrpSpPr>
          <p:cNvPr id="66" name="Group 65"/>
          <p:cNvGrpSpPr/>
          <p:nvPr/>
        </p:nvGrpSpPr>
        <p:grpSpPr>
          <a:xfrm>
            <a:off x="1845031" y="996533"/>
            <a:ext cx="8694633" cy="5386502"/>
            <a:chOff x="1613503" y="592879"/>
            <a:chExt cx="8694633" cy="5386502"/>
          </a:xfrm>
        </p:grpSpPr>
        <p:sp>
          <p:nvSpPr>
            <p:cNvPr id="67" name="Rectangle 66"/>
            <p:cNvSpPr/>
            <p:nvPr/>
          </p:nvSpPr>
          <p:spPr bwMode="auto">
            <a:xfrm>
              <a:off x="1613503" y="592879"/>
              <a:ext cx="8694633" cy="5386502"/>
            </a:xfrm>
            <a:prstGeom prst="rect">
              <a:avLst/>
            </a:prstGeom>
            <a:solidFill>
              <a:srgbClr val="3497AE">
                <a:lumMod val="20000"/>
                <a:lumOff val="8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68" name="TextBox 67"/>
            <p:cNvSpPr txBox="1"/>
            <p:nvPr/>
          </p:nvSpPr>
          <p:spPr>
            <a:xfrm>
              <a:off x="3749763" y="687679"/>
              <a:ext cx="3801105" cy="1015663"/>
            </a:xfrm>
            <a:prstGeom prst="rect">
              <a:avLst/>
            </a:prstGeom>
            <a:noFill/>
          </p:spPr>
          <p:txBody>
            <a:bodyPr wrap="none" rtlCol="0">
              <a:spAutoFit/>
            </a:bodyPr>
            <a:lstStyle/>
            <a:p>
              <a:pPr eaLnBrk="0" fontAlgn="base" hangingPunct="0">
                <a:spcBef>
                  <a:spcPct val="0"/>
                </a:spcBef>
                <a:spcAft>
                  <a:spcPct val="0"/>
                </a:spcAft>
                <a:defRPr/>
              </a:pPr>
              <a:r>
                <a:rPr lang="en-US" sz="2000" kern="0" dirty="0" err="1">
                  <a:solidFill>
                    <a:prstClr val="black"/>
                  </a:solidFill>
                </a:rPr>
                <a:t>E</a:t>
              </a:r>
              <a:r>
                <a:rPr lang="en-US" sz="2000" kern="0" baseline="-25000" dirty="0" err="1">
                  <a:solidFill>
                    <a:prstClr val="black"/>
                  </a:solidFill>
                </a:rPr>
                <a:t>g</a:t>
              </a:r>
              <a:r>
                <a:rPr lang="en-US" sz="2000" kern="0" dirty="0">
                  <a:solidFill>
                    <a:prstClr val="black"/>
                  </a:solidFill>
                </a:rPr>
                <a:t> = 1.43 eV for Gallium Arsenide</a:t>
              </a:r>
            </a:p>
            <a:p>
              <a:pPr eaLnBrk="0" fontAlgn="base" hangingPunct="0">
                <a:spcBef>
                  <a:spcPct val="0"/>
                </a:spcBef>
                <a:spcAft>
                  <a:spcPct val="0"/>
                </a:spcAft>
                <a:defRPr/>
              </a:pPr>
              <a:r>
                <a:rPr lang="en-US" sz="2000" kern="0" dirty="0" err="1">
                  <a:solidFill>
                    <a:prstClr val="black"/>
                  </a:solidFill>
                </a:rPr>
                <a:t>E</a:t>
              </a:r>
              <a:r>
                <a:rPr lang="en-US" sz="2000" kern="0" baseline="-25000" dirty="0" err="1">
                  <a:solidFill>
                    <a:prstClr val="black"/>
                  </a:solidFill>
                </a:rPr>
                <a:t>g</a:t>
              </a:r>
              <a:r>
                <a:rPr lang="en-US" sz="2000" kern="0" dirty="0">
                  <a:solidFill>
                    <a:prstClr val="black"/>
                  </a:solidFill>
                </a:rPr>
                <a:t> = 1.1 eV for Silicon</a:t>
              </a:r>
            </a:p>
            <a:p>
              <a:pPr eaLnBrk="0" fontAlgn="base" hangingPunct="0">
                <a:spcBef>
                  <a:spcPct val="0"/>
                </a:spcBef>
                <a:spcAft>
                  <a:spcPct val="0"/>
                </a:spcAft>
                <a:defRPr/>
              </a:pPr>
              <a:r>
                <a:rPr lang="en-US" sz="2000" kern="0" dirty="0" err="1">
                  <a:solidFill>
                    <a:prstClr val="black"/>
                  </a:solidFill>
                </a:rPr>
                <a:t>E</a:t>
              </a:r>
              <a:r>
                <a:rPr lang="en-US" sz="2000" kern="0" baseline="-25000" dirty="0" err="1">
                  <a:solidFill>
                    <a:prstClr val="black"/>
                  </a:solidFill>
                </a:rPr>
                <a:t>g</a:t>
              </a:r>
              <a:r>
                <a:rPr lang="en-US" sz="2000" kern="0" dirty="0">
                  <a:solidFill>
                    <a:prstClr val="black"/>
                  </a:solidFill>
                </a:rPr>
                <a:t> = 0.67 eV for Germanium</a:t>
              </a:r>
            </a:p>
          </p:txBody>
        </p:sp>
        <p:sp>
          <p:nvSpPr>
            <p:cNvPr id="69" name="Text Box 12"/>
            <p:cNvSpPr txBox="1">
              <a:spLocks noChangeArrowheads="1"/>
            </p:cNvSpPr>
            <p:nvPr/>
          </p:nvSpPr>
          <p:spPr bwMode="auto">
            <a:xfrm>
              <a:off x="2046837" y="1872908"/>
              <a:ext cx="46600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har char="•"/>
                <a:defRPr sz="2800">
                  <a:solidFill>
                    <a:schemeClr val="tx1"/>
                  </a:solidFill>
                  <a:latin typeface="Arial" panose="020B0604020202020204" pitchFamily="34" charset="0"/>
                </a:defRPr>
              </a:lvl1pPr>
              <a:lvl2pPr marL="742950" indent="-285750">
                <a:spcBef>
                  <a:spcPct val="20000"/>
                </a:spcBef>
                <a:buChar char="–"/>
                <a:defRPr sz="2500">
                  <a:solidFill>
                    <a:schemeClr val="tx1"/>
                  </a:solidFill>
                  <a:latin typeface="Arial" panose="020B0604020202020204" pitchFamily="34" charset="0"/>
                </a:defRPr>
              </a:lvl2pPr>
              <a:lvl3pPr marL="1143000" indent="-228600">
                <a:spcBef>
                  <a:spcPct val="10000"/>
                </a:spcBef>
                <a:buChar char="•"/>
                <a:defRPr sz="23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Aft>
                  <a:spcPct val="0"/>
                </a:spcAft>
                <a:buNone/>
                <a:defRPr/>
              </a:pPr>
              <a:endParaRPr lang="en-US" altLang="en-US" sz="1350" kern="0">
                <a:solidFill>
                  <a:prstClr val="black"/>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70" name="Rectangle 69"/>
            <p:cNvSpPr/>
            <p:nvPr/>
          </p:nvSpPr>
          <p:spPr>
            <a:xfrm>
              <a:off x="2856911" y="2570095"/>
              <a:ext cx="3296905" cy="307773"/>
            </a:xfrm>
            <a:prstGeom prst="rect">
              <a:avLst/>
            </a:prstGeom>
            <a:solidFill>
              <a:srgbClr val="FFFFFF"/>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71" name="Rectangle 70"/>
            <p:cNvSpPr/>
            <p:nvPr/>
          </p:nvSpPr>
          <p:spPr>
            <a:xfrm>
              <a:off x="2856911" y="3518667"/>
              <a:ext cx="3296905" cy="307773"/>
            </a:xfrm>
            <a:prstGeom prst="rect">
              <a:avLst/>
            </a:prstGeom>
            <a:solidFill>
              <a:srgbClr val="FFFFFF">
                <a:lumMod val="75000"/>
              </a:srgbClr>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2471836" y="2537195"/>
              <a:ext cx="404278"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C</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73" name="TextBox 72"/>
            <p:cNvSpPr txBox="1"/>
            <p:nvPr/>
          </p:nvSpPr>
          <p:spPr>
            <a:xfrm>
              <a:off x="2477477" y="3480192"/>
              <a:ext cx="410690"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V</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74" name="TextBox 73"/>
            <p:cNvSpPr txBox="1"/>
            <p:nvPr/>
          </p:nvSpPr>
          <p:spPr>
            <a:xfrm>
              <a:off x="4060118" y="3000070"/>
              <a:ext cx="393056" cy="369332"/>
            </a:xfrm>
            <a:prstGeom prst="rect">
              <a:avLst/>
            </a:prstGeom>
            <a:noFill/>
          </p:spPr>
          <p:txBody>
            <a:bodyPr wrap="non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E</a:t>
              </a:r>
              <a:r>
                <a:rPr lang="en-US" kern="0" baseline="-25000" dirty="0" err="1">
                  <a:solidFill>
                    <a:prstClr val="black"/>
                  </a:solidFill>
                  <a:latin typeface="Cambria Math" panose="02040503050406030204" pitchFamily="18" charset="0"/>
                  <a:ea typeface="Cambria Math" panose="02040503050406030204" pitchFamily="18" charset="0"/>
                </a:rPr>
                <a:t>g</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75" name="Straight Arrow Connector 74"/>
            <p:cNvCxnSpPr>
              <a:stCxn id="70" idx="2"/>
              <a:endCxn id="71" idx="0"/>
            </p:cNvCxnSpPr>
            <p:nvPr/>
          </p:nvCxnSpPr>
          <p:spPr>
            <a:xfrm>
              <a:off x="4505363" y="2877868"/>
              <a:ext cx="0" cy="640799"/>
            </a:xfrm>
            <a:prstGeom prst="straightConnector1">
              <a:avLst/>
            </a:prstGeom>
            <a:noFill/>
            <a:ln w="34925" cap="flat" cmpd="sng" algn="ctr">
              <a:solidFill>
                <a:sysClr val="windowText" lastClr="000000">
                  <a:lumMod val="65000"/>
                  <a:lumOff val="35000"/>
                </a:sysClr>
              </a:solidFill>
              <a:prstDash val="solid"/>
              <a:miter lim="800000"/>
              <a:headEnd type="triangle"/>
              <a:tailEnd type="triangle"/>
            </a:ln>
            <a:effectLst/>
          </p:spPr>
        </p:cxnSp>
        <p:sp>
          <p:nvSpPr>
            <p:cNvPr id="76" name="TextBox 75"/>
            <p:cNvSpPr txBox="1"/>
            <p:nvPr/>
          </p:nvSpPr>
          <p:spPr>
            <a:xfrm>
              <a:off x="4563661" y="2855865"/>
              <a:ext cx="1048685" cy="646331"/>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Energy</a:t>
              </a:r>
            </a:p>
            <a:p>
              <a:pPr>
                <a:defRPr/>
              </a:pPr>
              <a:r>
                <a:rPr lang="en-US" kern="0" dirty="0">
                  <a:solidFill>
                    <a:prstClr val="black"/>
                  </a:solidFill>
                  <a:latin typeface="Cambria Math" panose="02040503050406030204" pitchFamily="18" charset="0"/>
                  <a:ea typeface="Cambria Math" panose="02040503050406030204" pitchFamily="18" charset="0"/>
                </a:rPr>
                <a:t>Bandgap</a:t>
              </a:r>
            </a:p>
          </p:txBody>
        </p:sp>
        <p:sp>
          <p:nvSpPr>
            <p:cNvPr id="77" name="TextBox 76"/>
            <p:cNvSpPr txBox="1"/>
            <p:nvPr/>
          </p:nvSpPr>
          <p:spPr>
            <a:xfrm>
              <a:off x="6222054" y="2229547"/>
              <a:ext cx="3513580" cy="923330"/>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Conduction Band</a:t>
              </a:r>
              <a:endParaRPr lang="en-US" kern="0" dirty="0">
                <a:solidFill>
                  <a:prstClr val="black"/>
                </a:solidFill>
                <a:latin typeface="Cambria Math" panose="02040503050406030204" pitchFamily="18" charset="0"/>
                <a:ea typeface="Cambria Math" panose="02040503050406030204" pitchFamily="18" charset="0"/>
              </a:endParaRPr>
            </a:p>
            <a:p>
              <a:pPr>
                <a:defRPr/>
              </a:pPr>
              <a:r>
                <a:rPr lang="en-US" kern="0" dirty="0">
                  <a:solidFill>
                    <a:prstClr val="black"/>
                  </a:solidFill>
                  <a:latin typeface="Cambria Math" panose="02040503050406030204" pitchFamily="18" charset="0"/>
                  <a:ea typeface="Cambria Math" panose="02040503050406030204" pitchFamily="18" charset="0"/>
                </a:rPr>
                <a:t>Lowest energy un-occupied band</a:t>
              </a:r>
            </a:p>
            <a:p>
              <a:pPr>
                <a:defRPr/>
              </a:pPr>
              <a:r>
                <a:rPr lang="en-US" kern="0" dirty="0">
                  <a:solidFill>
                    <a:prstClr val="black"/>
                  </a:solidFill>
                  <a:latin typeface="Cambria Math" panose="02040503050406030204" pitchFamily="18" charset="0"/>
                  <a:ea typeface="Cambria Math" panose="02040503050406030204" pitchFamily="18" charset="0"/>
                </a:rPr>
                <a:t>at T = 0 Kelvin. (Absolute Zero)</a:t>
              </a:r>
            </a:p>
          </p:txBody>
        </p:sp>
        <p:sp>
          <p:nvSpPr>
            <p:cNvPr id="78" name="TextBox 77"/>
            <p:cNvSpPr txBox="1"/>
            <p:nvPr/>
          </p:nvSpPr>
          <p:spPr>
            <a:xfrm>
              <a:off x="6212112" y="3324459"/>
              <a:ext cx="3320262" cy="923330"/>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Valence Band</a:t>
              </a:r>
              <a:endParaRPr lang="en-US" kern="0" dirty="0">
                <a:solidFill>
                  <a:prstClr val="black"/>
                </a:solidFill>
                <a:latin typeface="Cambria Math" panose="02040503050406030204" pitchFamily="18" charset="0"/>
                <a:ea typeface="Cambria Math" panose="02040503050406030204" pitchFamily="18" charset="0"/>
              </a:endParaRPr>
            </a:p>
            <a:p>
              <a:pPr>
                <a:defRPr/>
              </a:pPr>
              <a:r>
                <a:rPr lang="en-US" kern="0" dirty="0">
                  <a:solidFill>
                    <a:prstClr val="black"/>
                  </a:solidFill>
                  <a:latin typeface="Cambria Math" panose="02040503050406030204" pitchFamily="18" charset="0"/>
                  <a:ea typeface="Cambria Math" panose="02040503050406030204" pitchFamily="18" charset="0"/>
                </a:rPr>
                <a:t>Highest energy occupied band</a:t>
              </a:r>
            </a:p>
            <a:p>
              <a:pPr>
                <a:defRPr/>
              </a:pPr>
              <a:r>
                <a:rPr lang="en-US" kern="0" dirty="0">
                  <a:solidFill>
                    <a:prstClr val="black"/>
                  </a:solidFill>
                  <a:latin typeface="Cambria Math" panose="02040503050406030204" pitchFamily="18" charset="0"/>
                  <a:ea typeface="Cambria Math" panose="02040503050406030204" pitchFamily="18" charset="0"/>
                </a:rPr>
                <a:t>at T = 0 Kelvin. (Absolute Zero)</a:t>
              </a:r>
            </a:p>
          </p:txBody>
        </p:sp>
        <p:cxnSp>
          <p:nvCxnSpPr>
            <p:cNvPr id="79" name="Straight Arrow Connector 78"/>
            <p:cNvCxnSpPr/>
            <p:nvPr/>
          </p:nvCxnSpPr>
          <p:spPr>
            <a:xfrm flipV="1">
              <a:off x="2161091" y="1878949"/>
              <a:ext cx="11028" cy="1909903"/>
            </a:xfrm>
            <a:prstGeom prst="straightConnector1">
              <a:avLst/>
            </a:prstGeom>
            <a:noFill/>
            <a:ln w="57150" cap="flat" cmpd="sng" algn="ctr">
              <a:solidFill>
                <a:sysClr val="windowText" lastClr="000000">
                  <a:lumMod val="65000"/>
                  <a:lumOff val="35000"/>
                </a:sysClr>
              </a:solidFill>
              <a:prstDash val="solid"/>
              <a:tailEnd type="triangle"/>
            </a:ln>
            <a:effectLst/>
          </p:spPr>
        </p:cxnSp>
        <p:sp>
          <p:nvSpPr>
            <p:cNvPr id="80" name="TextBox 79"/>
            <p:cNvSpPr txBox="1"/>
            <p:nvPr/>
          </p:nvSpPr>
          <p:spPr>
            <a:xfrm>
              <a:off x="1674809" y="938460"/>
              <a:ext cx="1594053" cy="923330"/>
            </a:xfrm>
            <a:prstGeom prst="rect">
              <a:avLst/>
            </a:prstGeom>
            <a:noFill/>
          </p:spPr>
          <p:txBody>
            <a:bodyPr wrap="squar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Increasing Electron</a:t>
              </a:r>
            </a:p>
            <a:p>
              <a:pPr>
                <a:defRPr/>
              </a:pPr>
              <a:r>
                <a:rPr lang="en-US" kern="0" dirty="0">
                  <a:solidFill>
                    <a:prstClr val="black"/>
                  </a:solidFill>
                  <a:latin typeface="Cambria Math" panose="02040503050406030204" pitchFamily="18" charset="0"/>
                  <a:ea typeface="Cambria Math" panose="02040503050406030204" pitchFamily="18" charset="0"/>
                </a:rPr>
                <a:t>Energy</a:t>
              </a:r>
            </a:p>
          </p:txBody>
        </p:sp>
        <p:sp>
          <p:nvSpPr>
            <p:cNvPr id="81" name="TextBox 80"/>
            <p:cNvSpPr txBox="1"/>
            <p:nvPr/>
          </p:nvSpPr>
          <p:spPr>
            <a:xfrm>
              <a:off x="1814492" y="4304346"/>
              <a:ext cx="7727824" cy="1477328"/>
            </a:xfrm>
            <a:prstGeom prst="rect">
              <a:avLst/>
            </a:prstGeom>
            <a:noFill/>
          </p:spPr>
          <p:txBody>
            <a:bodyPr wrap="square" rtlCol="0">
              <a:spAutoFit/>
            </a:bodyPr>
            <a:lstStyle/>
            <a:p>
              <a:pPr marL="285750" indent="-285750">
                <a:buFont typeface="Arial" panose="020B0604020202020204" pitchFamily="34" charset="0"/>
                <a:buChar char="•"/>
                <a:defRPr/>
              </a:pPr>
              <a:r>
                <a:rPr lang="en-US" kern="0" dirty="0">
                  <a:solidFill>
                    <a:prstClr val="black"/>
                  </a:solidFill>
                  <a:latin typeface="Cambria Math" panose="02040503050406030204" pitchFamily="18" charset="0"/>
                  <a:ea typeface="Cambria Math" panose="02040503050406030204" pitchFamily="18" charset="0"/>
                </a:rPr>
                <a:t>At T = 0 Kelvin, (Absolute Zero), semiconductors like silicon are insulators because no electrons have sufficient energy to occupy the conduction band.</a:t>
              </a:r>
            </a:p>
            <a:p>
              <a:pPr>
                <a:defRPr/>
              </a:pPr>
              <a:endParaRPr lang="en-US" kern="0"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defRPr/>
              </a:pPr>
              <a:r>
                <a:rPr lang="en-US" kern="0" dirty="0">
                  <a:solidFill>
                    <a:prstClr val="black"/>
                  </a:solidFill>
                  <a:latin typeface="Cambria Math" panose="02040503050406030204" pitchFamily="18" charset="0"/>
                  <a:ea typeface="Cambria Math" panose="02040503050406030204" pitchFamily="18" charset="0"/>
                </a:rPr>
                <a:t>There are no free electrons for conduction in a semiconductor at 0 K.</a:t>
              </a:r>
            </a:p>
          </p:txBody>
        </p:sp>
      </p:grpSp>
    </p:spTree>
    <p:extLst>
      <p:ext uri="{BB962C8B-B14F-4D97-AF65-F5344CB8AC3E}">
        <p14:creationId xmlns:p14="http://schemas.microsoft.com/office/powerpoint/2010/main" val="150291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1952368" y="43359"/>
            <a:ext cx="8402594" cy="600439"/>
          </a:xfrm>
        </p:spPr>
        <p:txBody>
          <a:bodyPr>
            <a:noAutofit/>
          </a:bodyPr>
          <a:lstStyle/>
          <a:p>
            <a:pPr algn="ctr"/>
            <a:r>
              <a:rPr lang="en-US" sz="4400" dirty="0">
                <a:gradFill>
                  <a:gsLst>
                    <a:gs pos="0">
                      <a:schemeClr val="tx2"/>
                    </a:gs>
                    <a:gs pos="46000">
                      <a:schemeClr val="tx2"/>
                    </a:gs>
                    <a:gs pos="86000">
                      <a:schemeClr val="accent5"/>
                    </a:gs>
                  </a:gsLst>
                  <a:lin ang="5400000" scaled="1"/>
                </a:gradFill>
              </a:rPr>
              <a:t>Electron Energy Bands (Continued)</a:t>
            </a:r>
          </a:p>
        </p:txBody>
      </p:sp>
      <p:grpSp>
        <p:nvGrpSpPr>
          <p:cNvPr id="87" name="Group 86"/>
          <p:cNvGrpSpPr/>
          <p:nvPr/>
        </p:nvGrpSpPr>
        <p:grpSpPr>
          <a:xfrm>
            <a:off x="1801128" y="799092"/>
            <a:ext cx="8705074" cy="5542059"/>
            <a:chOff x="1351753" y="486053"/>
            <a:chExt cx="8705074" cy="5542059"/>
          </a:xfrm>
        </p:grpSpPr>
        <p:sp>
          <p:nvSpPr>
            <p:cNvPr id="88" name="Rectangle 87"/>
            <p:cNvSpPr/>
            <p:nvPr/>
          </p:nvSpPr>
          <p:spPr bwMode="auto">
            <a:xfrm>
              <a:off x="1351753" y="486053"/>
              <a:ext cx="8705074" cy="5542059"/>
            </a:xfrm>
            <a:prstGeom prst="rect">
              <a:avLst/>
            </a:prstGeom>
            <a:solidFill>
              <a:schemeClr val="accent2">
                <a:lumMod val="20000"/>
                <a:lumOff val="80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89" name="TextBox 88"/>
            <p:cNvSpPr txBox="1"/>
            <p:nvPr/>
          </p:nvSpPr>
          <p:spPr>
            <a:xfrm>
              <a:off x="2704447" y="4327578"/>
              <a:ext cx="404278"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C</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90" name="TextBox 89"/>
            <p:cNvSpPr txBox="1"/>
            <p:nvPr/>
          </p:nvSpPr>
          <p:spPr>
            <a:xfrm>
              <a:off x="2710088" y="5270575"/>
              <a:ext cx="410690" cy="369332"/>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a:t>
              </a:r>
              <a:r>
                <a:rPr lang="en-US" kern="0" baseline="-25000" dirty="0">
                  <a:solidFill>
                    <a:prstClr val="black"/>
                  </a:solidFill>
                  <a:latin typeface="Cambria Math" panose="02040503050406030204" pitchFamily="18" charset="0"/>
                  <a:ea typeface="Cambria Math" panose="02040503050406030204" pitchFamily="18" charset="0"/>
                </a:rPr>
                <a:t>V</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91" name="TextBox 90"/>
            <p:cNvSpPr txBox="1"/>
            <p:nvPr/>
          </p:nvSpPr>
          <p:spPr>
            <a:xfrm>
              <a:off x="4292729" y="4790453"/>
              <a:ext cx="393056" cy="369332"/>
            </a:xfrm>
            <a:prstGeom prst="rect">
              <a:avLst/>
            </a:prstGeom>
            <a:noFill/>
          </p:spPr>
          <p:txBody>
            <a:bodyPr wrap="none" rtlCol="0">
              <a:spAutoFit/>
            </a:bodyPr>
            <a:lstStyle/>
            <a:p>
              <a:pPr>
                <a:defRPr/>
              </a:pPr>
              <a:r>
                <a:rPr lang="en-US" kern="0" dirty="0" err="1">
                  <a:solidFill>
                    <a:prstClr val="black"/>
                  </a:solidFill>
                  <a:latin typeface="Cambria Math" panose="02040503050406030204" pitchFamily="18" charset="0"/>
                  <a:ea typeface="Cambria Math" panose="02040503050406030204" pitchFamily="18" charset="0"/>
                </a:rPr>
                <a:t>E</a:t>
              </a:r>
              <a:r>
                <a:rPr lang="en-US" kern="0" baseline="-25000" dirty="0" err="1">
                  <a:solidFill>
                    <a:prstClr val="black"/>
                  </a:solidFill>
                  <a:latin typeface="Cambria Math" panose="02040503050406030204" pitchFamily="18" charset="0"/>
                  <a:ea typeface="Cambria Math" panose="02040503050406030204" pitchFamily="18" charset="0"/>
                </a:rPr>
                <a:t>g</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92" name="Straight Arrow Connector 91"/>
            <p:cNvCxnSpPr/>
            <p:nvPr/>
          </p:nvCxnSpPr>
          <p:spPr>
            <a:xfrm>
              <a:off x="4737974" y="4668251"/>
              <a:ext cx="0" cy="640799"/>
            </a:xfrm>
            <a:prstGeom prst="straightConnector1">
              <a:avLst/>
            </a:prstGeom>
            <a:noFill/>
            <a:ln w="34925" cap="flat" cmpd="sng" algn="ctr">
              <a:solidFill>
                <a:sysClr val="windowText" lastClr="000000">
                  <a:lumMod val="65000"/>
                  <a:lumOff val="35000"/>
                </a:sysClr>
              </a:solidFill>
              <a:prstDash val="solid"/>
              <a:miter lim="800000"/>
              <a:headEnd type="triangle"/>
              <a:tailEnd type="triangle"/>
            </a:ln>
            <a:effectLst/>
          </p:spPr>
        </p:cxnSp>
        <p:sp>
          <p:nvSpPr>
            <p:cNvPr id="93" name="TextBox 92"/>
            <p:cNvSpPr txBox="1"/>
            <p:nvPr/>
          </p:nvSpPr>
          <p:spPr>
            <a:xfrm>
              <a:off x="4796272" y="4646248"/>
              <a:ext cx="1048685" cy="646331"/>
            </a:xfrm>
            <a:prstGeom prst="rect">
              <a:avLst/>
            </a:prstGeom>
            <a:noFill/>
          </p:spPr>
          <p:txBody>
            <a:bodyPr wrap="non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Energy</a:t>
              </a:r>
            </a:p>
            <a:p>
              <a:pPr>
                <a:defRPr/>
              </a:pPr>
              <a:r>
                <a:rPr lang="en-US" kern="0" dirty="0">
                  <a:solidFill>
                    <a:prstClr val="black"/>
                  </a:solidFill>
                  <a:latin typeface="Cambria Math" panose="02040503050406030204" pitchFamily="18" charset="0"/>
                  <a:ea typeface="Cambria Math" panose="02040503050406030204" pitchFamily="18" charset="0"/>
                </a:rPr>
                <a:t>Bandgap</a:t>
              </a:r>
            </a:p>
          </p:txBody>
        </p:sp>
        <p:sp>
          <p:nvSpPr>
            <p:cNvPr id="94" name="TextBox 93"/>
            <p:cNvSpPr txBox="1"/>
            <p:nvPr/>
          </p:nvSpPr>
          <p:spPr>
            <a:xfrm>
              <a:off x="6496915" y="4276916"/>
              <a:ext cx="190367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Conduction Band</a:t>
              </a:r>
              <a:endParaRPr lang="en-US" kern="0" dirty="0">
                <a:solidFill>
                  <a:prstClr val="black"/>
                </a:solidFill>
                <a:latin typeface="Cambria Math" panose="02040503050406030204" pitchFamily="18" charset="0"/>
                <a:ea typeface="Cambria Math" panose="02040503050406030204" pitchFamily="18" charset="0"/>
              </a:endParaRPr>
            </a:p>
          </p:txBody>
        </p:sp>
        <p:sp>
          <p:nvSpPr>
            <p:cNvPr id="95" name="TextBox 94"/>
            <p:cNvSpPr txBox="1"/>
            <p:nvPr/>
          </p:nvSpPr>
          <p:spPr>
            <a:xfrm>
              <a:off x="6454665" y="5256911"/>
              <a:ext cx="1945926" cy="369332"/>
            </a:xfrm>
            <a:prstGeom prst="rect">
              <a:avLst/>
            </a:prstGeom>
            <a:noFill/>
          </p:spPr>
          <p:txBody>
            <a:bodyPr wrap="square" rtlCol="0">
              <a:spAutoFit/>
            </a:bodyPr>
            <a:lstStyle/>
            <a:p>
              <a:pPr>
                <a:defRPr/>
              </a:pPr>
              <a:r>
                <a:rPr lang="en-US" b="1" u="sng" kern="0" dirty="0">
                  <a:solidFill>
                    <a:prstClr val="black"/>
                  </a:solidFill>
                  <a:latin typeface="Cambria Math" panose="02040503050406030204" pitchFamily="18" charset="0"/>
                  <a:ea typeface="Cambria Math" panose="02040503050406030204" pitchFamily="18" charset="0"/>
                </a:rPr>
                <a:t>Valence Band</a:t>
              </a:r>
              <a:endParaRPr lang="en-US" kern="0" dirty="0">
                <a:solidFill>
                  <a:prstClr val="black"/>
                </a:solidFill>
                <a:latin typeface="Cambria Math" panose="02040503050406030204" pitchFamily="18" charset="0"/>
                <a:ea typeface="Cambria Math" panose="02040503050406030204" pitchFamily="18" charset="0"/>
              </a:endParaRPr>
            </a:p>
          </p:txBody>
        </p:sp>
        <p:cxnSp>
          <p:nvCxnSpPr>
            <p:cNvPr id="96" name="Straight Arrow Connector 95"/>
            <p:cNvCxnSpPr/>
            <p:nvPr/>
          </p:nvCxnSpPr>
          <p:spPr>
            <a:xfrm flipV="1">
              <a:off x="2393702" y="3669332"/>
              <a:ext cx="11028" cy="1909903"/>
            </a:xfrm>
            <a:prstGeom prst="straightConnector1">
              <a:avLst/>
            </a:prstGeom>
            <a:noFill/>
            <a:ln w="57150" cap="flat" cmpd="sng" algn="ctr">
              <a:solidFill>
                <a:sysClr val="windowText" lastClr="000000">
                  <a:lumMod val="65000"/>
                  <a:lumOff val="35000"/>
                </a:sysClr>
              </a:solidFill>
              <a:prstDash val="solid"/>
              <a:tailEnd type="triangle"/>
            </a:ln>
            <a:effectLst/>
          </p:spPr>
        </p:cxnSp>
        <p:sp>
          <p:nvSpPr>
            <p:cNvPr id="97" name="TextBox 96"/>
            <p:cNvSpPr txBox="1"/>
            <p:nvPr/>
          </p:nvSpPr>
          <p:spPr>
            <a:xfrm>
              <a:off x="1907420" y="2728843"/>
              <a:ext cx="1594053" cy="923330"/>
            </a:xfrm>
            <a:prstGeom prst="rect">
              <a:avLst/>
            </a:prstGeom>
            <a:noFill/>
          </p:spPr>
          <p:txBody>
            <a:bodyPr wrap="square" rtlCol="0">
              <a:spAutoFit/>
            </a:bodyPr>
            <a:lstStyle/>
            <a:p>
              <a:pPr>
                <a:defRPr/>
              </a:pPr>
              <a:r>
                <a:rPr lang="en-US" kern="0" dirty="0">
                  <a:solidFill>
                    <a:prstClr val="black"/>
                  </a:solidFill>
                  <a:latin typeface="Cambria Math" panose="02040503050406030204" pitchFamily="18" charset="0"/>
                  <a:ea typeface="Cambria Math" panose="02040503050406030204" pitchFamily="18" charset="0"/>
                </a:rPr>
                <a:t>Increasing Electron</a:t>
              </a:r>
            </a:p>
            <a:p>
              <a:pPr>
                <a:defRPr/>
              </a:pPr>
              <a:r>
                <a:rPr lang="en-US" kern="0" dirty="0">
                  <a:solidFill>
                    <a:prstClr val="black"/>
                  </a:solidFill>
                  <a:latin typeface="Cambria Math" panose="02040503050406030204" pitchFamily="18" charset="0"/>
                  <a:ea typeface="Cambria Math" panose="02040503050406030204" pitchFamily="18" charset="0"/>
                </a:rPr>
                <a:t>Energy</a:t>
              </a:r>
            </a:p>
          </p:txBody>
        </p:sp>
        <p:sp>
          <p:nvSpPr>
            <p:cNvPr id="98" name="TextBox 97"/>
            <p:cNvSpPr txBox="1"/>
            <p:nvPr/>
          </p:nvSpPr>
          <p:spPr>
            <a:xfrm>
              <a:off x="2091632" y="575316"/>
              <a:ext cx="7727824" cy="2031325"/>
            </a:xfrm>
            <a:prstGeom prst="rect">
              <a:avLst/>
            </a:prstGeom>
            <a:noFill/>
          </p:spPr>
          <p:txBody>
            <a:bodyPr wrap="square" rtlCol="0">
              <a:spAutoFit/>
            </a:bodyPr>
            <a:lstStyle/>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At room temperature (293 Kelvin), intrinsic silicon has many conduction band electrons, resulting in an equal number of broken covalent bonds in the valence band.</a:t>
              </a:r>
            </a:p>
            <a:p>
              <a:pPr marL="285750" indent="-285750">
                <a:buFont typeface="Arial" panose="020B0604020202020204" pitchFamily="34" charset="0"/>
                <a:buChar char="•"/>
              </a:pPr>
              <a:endParaRPr lang="en-US" kern="0" dirty="0">
                <a:solidFill>
                  <a:prstClr val="black"/>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kern="0" dirty="0">
                  <a:solidFill>
                    <a:prstClr val="black"/>
                  </a:solidFill>
                  <a:latin typeface="Cambria Math" panose="02040503050406030204" pitchFamily="18" charset="0"/>
                  <a:ea typeface="Cambria Math" panose="02040503050406030204" pitchFamily="18" charset="0"/>
                </a:rPr>
                <a:t>Silicon has a negative temperature coefficient of resistance (TCR), i.e., resistance decreases for increasing temperature because of an increasing number of thermally generated charge carriers.</a:t>
              </a:r>
            </a:p>
          </p:txBody>
        </p:sp>
        <p:sp>
          <p:nvSpPr>
            <p:cNvPr id="99" name="Rectangle 98"/>
            <p:cNvSpPr/>
            <p:nvPr/>
          </p:nvSpPr>
          <p:spPr>
            <a:xfrm>
              <a:off x="3079580" y="5345173"/>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grpSp>
          <p:nvGrpSpPr>
            <p:cNvPr id="100" name="Group 99"/>
            <p:cNvGrpSpPr/>
            <p:nvPr/>
          </p:nvGrpSpPr>
          <p:grpSpPr>
            <a:xfrm>
              <a:off x="3663704" y="5468882"/>
              <a:ext cx="2128655" cy="88343"/>
              <a:chOff x="3356248" y="4155831"/>
              <a:chExt cx="2128655" cy="88343"/>
            </a:xfrm>
          </p:grpSpPr>
          <p:sp>
            <p:nvSpPr>
              <p:cNvPr id="103" name="Oval 102"/>
              <p:cNvSpPr/>
              <p:nvPr/>
            </p:nvSpPr>
            <p:spPr bwMode="auto">
              <a:xfrm>
                <a:off x="3356248" y="415595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04" name="Oval 103"/>
              <p:cNvSpPr/>
              <p:nvPr/>
            </p:nvSpPr>
            <p:spPr bwMode="auto">
              <a:xfrm>
                <a:off x="4332822" y="4155831"/>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5396834" y="4155954"/>
                <a:ext cx="88069" cy="88220"/>
              </a:xfrm>
              <a:prstGeom prst="ellipse">
                <a:avLst/>
              </a:prstGeom>
              <a:noFill/>
              <a:ln>
                <a:solidFill>
                  <a:schemeClr val="bg1"/>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
          <p:nvSpPr>
            <p:cNvPr id="101" name="Rectangle 100"/>
            <p:cNvSpPr/>
            <p:nvPr/>
          </p:nvSpPr>
          <p:spPr>
            <a:xfrm>
              <a:off x="3089522" y="4360478"/>
              <a:ext cx="3296905" cy="307773"/>
            </a:xfrm>
            <a:prstGeom prst="rect">
              <a:avLst/>
            </a:prstGeom>
            <a:solidFill>
              <a:schemeClr val="tx1"/>
            </a:solidFill>
            <a:ln w="1270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kern="0">
                <a:solidFill>
                  <a:prstClr val="white"/>
                </a:solidFill>
                <a:latin typeface="Cambria Math" panose="02040503050406030204" pitchFamily="18" charset="0"/>
                <a:ea typeface="Cambria Math" panose="02040503050406030204" pitchFamily="18" charset="0"/>
              </a:endParaRPr>
            </a:p>
          </p:txBody>
        </p:sp>
        <p:sp>
          <p:nvSpPr>
            <p:cNvPr id="102" name="TextBox 101"/>
            <p:cNvSpPr txBox="1"/>
            <p:nvPr/>
          </p:nvSpPr>
          <p:spPr>
            <a:xfrm>
              <a:off x="3097473" y="4306148"/>
              <a:ext cx="2826415" cy="369332"/>
            </a:xfrm>
            <a:prstGeom prst="rect">
              <a:avLst/>
            </a:prstGeom>
            <a:noFill/>
          </p:spPr>
          <p:txBody>
            <a:bodyPr wrap="none" rtlCol="0">
              <a:spAutoFit/>
            </a:bodyPr>
            <a:lstStyle/>
            <a:p>
              <a:r>
                <a:rPr lang="en-US" dirty="0"/>
                <a:t>        </a:t>
              </a:r>
              <a:r>
                <a:rPr lang="en-US" dirty="0">
                  <a:solidFill>
                    <a:schemeClr val="bg1"/>
                  </a:solidFill>
                </a:rPr>
                <a:t>  -                  -                   -</a:t>
              </a:r>
            </a:p>
          </p:txBody>
        </p:sp>
      </p:grpSp>
    </p:spTree>
    <p:extLst>
      <p:ext uri="{BB962C8B-B14F-4D97-AF65-F5344CB8AC3E}">
        <p14:creationId xmlns:p14="http://schemas.microsoft.com/office/powerpoint/2010/main" val="4264953437"/>
      </p:ext>
    </p:extLst>
  </p:cSld>
  <p:clrMapOvr>
    <a:masterClrMapping/>
  </p:clrMapOvr>
</p:sld>
</file>

<file path=ppt/theme/theme1.xml><?xml version="1.0" encoding="utf-8"?>
<a:theme xmlns:a="http://schemas.openxmlformats.org/drawingml/2006/main" name="Blue Segoe 4-3 template-template_April-17-2007">
  <a:themeElements>
    <a:clrScheme name="Custom 19">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8CBE"/>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1_Blue Segoe 4-3 template-template_April-17-2007">
  <a:themeElements>
    <a:clrScheme name="Custom 8">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C0C0C"/>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3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6_Blue Segoe 4-3 template-template_April-17-2007">
  <a:themeElements>
    <a:clrScheme name="Custom 17">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BA5B20"/>
      </a:hlink>
      <a:folHlink>
        <a:srgbClr val="59595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9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18405</TotalTime>
  <Words>8295</Words>
  <Application>Microsoft Office PowerPoint</Application>
  <PresentationFormat>Widescreen</PresentationFormat>
  <Paragraphs>1055</Paragraphs>
  <Slides>62</Slides>
  <Notes>12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62</vt:i4>
      </vt:variant>
    </vt:vector>
  </HeadingPairs>
  <TitlesOfParts>
    <vt:vector size="77" baseType="lpstr">
      <vt:lpstr>Cambria Math</vt:lpstr>
      <vt:lpstr>Wingdings</vt:lpstr>
      <vt:lpstr>Cambria</vt:lpstr>
      <vt:lpstr>Galliard BT</vt:lpstr>
      <vt:lpstr>Segoe</vt:lpstr>
      <vt:lpstr>Arial</vt:lpstr>
      <vt:lpstr>Calibri</vt:lpstr>
      <vt:lpstr>Courier New</vt:lpstr>
      <vt:lpstr>Blue Segoe 4-3 template-template_April-17-2007</vt:lpstr>
      <vt:lpstr>1_Blue Segoe 4-3 template-template_April-17-2007</vt:lpstr>
      <vt:lpstr>SoftwareDevelopment</vt:lpstr>
      <vt:lpstr>2_Blue Segoe 4-3 template-template_April-17-2007</vt:lpstr>
      <vt:lpstr>3_Blue Segoe 4-3 template-template_April-17-2007</vt:lpstr>
      <vt:lpstr>6_Blue Segoe 4-3 template-template_April-17-2007</vt:lpstr>
      <vt:lpstr>9_Blue Segoe 4-3 template-template_April-17-2007</vt:lpstr>
      <vt:lpstr>ECEN 350 Electronic Devices and Circuits </vt:lpstr>
      <vt:lpstr>PowerPoint Presentation</vt:lpstr>
      <vt:lpstr>Bohr Model of a Copper Atom</vt:lpstr>
      <vt:lpstr>PowerPoint Presentation</vt:lpstr>
      <vt:lpstr>PowerPoint Presentation</vt:lpstr>
      <vt:lpstr>Bohr Model of Silicon Atom</vt:lpstr>
      <vt:lpstr>Silicon – Presently the Most Common Semiconductor Material</vt:lpstr>
      <vt:lpstr>Electron Energy Bands</vt:lpstr>
      <vt:lpstr>Electron Energy Bands (Continued)</vt:lpstr>
      <vt:lpstr>Doping of Semiconductors</vt:lpstr>
      <vt:lpstr>Doping of Semiconductors (Continued)</vt:lpstr>
      <vt:lpstr>Doping of Semiconductors (Continued)</vt:lpstr>
      <vt:lpstr>Doping of Semiconductors (Continued)</vt:lpstr>
      <vt:lpstr>Semiconductor Basics (Continued)</vt:lpstr>
      <vt:lpstr>Semiconductor Basics - Summary</vt:lpstr>
      <vt:lpstr>Pictorial View of Integrated Circuit (IC) Processing Technology</vt:lpstr>
      <vt:lpstr>pn Junction Diode</vt:lpstr>
      <vt:lpstr>pn Junction - Unbiased</vt:lpstr>
      <vt:lpstr>pn Junction – Unbiased (Continued)</vt:lpstr>
      <vt:lpstr>pn Junction – Unbiased Summary</vt:lpstr>
      <vt:lpstr>pn Junction Energy Band Diagram – Unbiased</vt:lpstr>
      <vt:lpstr>pn Junction– Unbiased (Continued)</vt:lpstr>
      <vt:lpstr>pn Junction Operating Regions</vt:lpstr>
      <vt:lpstr>pn Junction Diode – Reverse Bias</vt:lpstr>
      <vt:lpstr>pn Junction Diode – Reverse Bias (Continued)</vt:lpstr>
      <vt:lpstr>Silicon pn Junction Solar Cell</vt:lpstr>
      <vt:lpstr>pn Junction Diode – Forward Bias</vt:lpstr>
      <vt:lpstr>pn Junction Diode – Forward Bias (Continued)</vt:lpstr>
      <vt:lpstr>Forward and Reverse Diode Characteristics</vt:lpstr>
      <vt:lpstr>Shockley (Diode) Equation</vt:lpstr>
      <vt:lpstr>Ideal Diode Model – 1st  Approximation</vt:lpstr>
      <vt:lpstr>Diode Model – 2nd Approximation</vt:lpstr>
      <vt:lpstr>Diode Model – 3rd Approximation</vt:lpstr>
      <vt:lpstr>Diode Calculation Example 1</vt:lpstr>
      <vt:lpstr>Diode Calculation Example 2</vt:lpstr>
      <vt:lpstr>Diode Calculation Example 3</vt:lpstr>
      <vt:lpstr>Diode Knee Voltages, i.e., VK</vt:lpstr>
      <vt:lpstr>Semiconductor Junction Temperature</vt:lpstr>
      <vt:lpstr>Thermal Resistance (Continued)</vt:lpstr>
      <vt:lpstr>Thermal Resistance Example</vt:lpstr>
      <vt:lpstr>1N4001 – 1N4007  Data Sheet</vt:lpstr>
      <vt:lpstr>1N4001 – 1N4007  Data Sheet (Continued)</vt:lpstr>
      <vt:lpstr>Ohm’s Law Graphically</vt:lpstr>
      <vt:lpstr>Diode Resistance</vt:lpstr>
      <vt:lpstr>Series Diode Circuit</vt:lpstr>
      <vt:lpstr> Series Diode Circuit Solution Using Iterative Method</vt:lpstr>
      <vt:lpstr>Load Line for Series Diode Circuit</vt:lpstr>
      <vt:lpstr>Load Line Example</vt:lpstr>
      <vt:lpstr>Parallel Diodes</vt:lpstr>
      <vt:lpstr>Parallel Diodes (Continued)</vt:lpstr>
      <vt:lpstr>Diode Reverse Recovery Time (trr)</vt:lpstr>
      <vt:lpstr>Diode Capacitance</vt:lpstr>
      <vt:lpstr>Diode Testing</vt:lpstr>
      <vt:lpstr>PowerPoint Presentation</vt:lpstr>
      <vt:lpstr>The End</vt:lpstr>
      <vt:lpstr>Extra</vt:lpstr>
      <vt:lpstr>Shockley (Diode) Equation</vt:lpstr>
      <vt:lpstr>Alternating Current - AC</vt:lpstr>
      <vt:lpstr>Inductive and Capacitive Reactance</vt:lpstr>
      <vt:lpstr>DC Blocking Capacitor</vt:lpstr>
      <vt:lpstr>PowerPoint Presentation</vt:lpstr>
      <vt:lpstr>Center-Tapped Transformer</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480 Digital Signal Processing</dc:title>
  <dc:creator>Swenson, Jody</dc:creator>
  <cp:lastModifiedBy>Swenson, Jody</cp:lastModifiedBy>
  <cp:revision>791</cp:revision>
  <dcterms:created xsi:type="dcterms:W3CDTF">2016-11-11T21:34:14Z</dcterms:created>
  <dcterms:modified xsi:type="dcterms:W3CDTF">2022-05-25T19:23:20Z</dcterms:modified>
</cp:coreProperties>
</file>